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heme/theme2.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1.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2.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3.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4.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notesSlides/notesSlide5.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notesSlides/notesSlide6.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notesSlides/notesSlide7.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notesSlides/notesSlide8.xml" ContentType="application/vnd.openxmlformats-officedocument.presentationml.notesSlide+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notesSlides/notesSlide9.xml" ContentType="application/vnd.openxmlformats-officedocument.presentationml.notesSlide+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notesSlides/notesSlide10.xml" ContentType="application/vnd.openxmlformats-officedocument.presentationml.notesSlide+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notesSlides/notesSlide11.xml" ContentType="application/vnd.openxmlformats-officedocument.presentationml.notesSlide+xml"/>
  <Override PartName="/ppt/tags/tag87.xml" ContentType="application/vnd.openxmlformats-officedocument.presentationml.tags+xml"/>
  <Override PartName="/ppt/tags/tag88.xml" ContentType="application/vnd.openxmlformats-officedocument.presentationml.tags+xml"/>
  <Override PartName="/ppt/notesSlides/notesSlide1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2" r:id="rId4"/>
  </p:sldMasterIdLst>
  <p:notesMasterIdLst>
    <p:notesMasterId r:id="rId17"/>
  </p:notesMasterIdLst>
  <p:sldIdLst>
    <p:sldId id="256" r:id="rId5"/>
    <p:sldId id="258" r:id="rId6"/>
    <p:sldId id="259" r:id="rId7"/>
    <p:sldId id="264" r:id="rId8"/>
    <p:sldId id="262" r:id="rId9"/>
    <p:sldId id="265" r:id="rId10"/>
    <p:sldId id="260" r:id="rId11"/>
    <p:sldId id="269" r:id="rId12"/>
    <p:sldId id="267" r:id="rId13"/>
    <p:sldId id="579" r:id="rId14"/>
    <p:sldId id="587" r:id="rId15"/>
    <p:sldId id="594" r:id="rId16"/>
  </p:sldIdLst>
  <p:sldSz cx="9144000" cy="5143500" type="screen16x9"/>
  <p:notesSz cx="6858000" cy="9144000"/>
  <p:embeddedFontLst>
    <p:embeddedFont>
      <p:font typeface="Concert One" pitchFamily="2" charset="0"/>
      <p:regular r:id="rId18"/>
    </p:embeddedFont>
    <p:embeddedFont>
      <p:font typeface="Roboto Mono Medium" panose="00000009000000000000" pitchFamily="49" charset="0"/>
      <p:regular r:id="rId19"/>
      <p:italic r:id="rId20"/>
    </p:embeddedFont>
  </p:embeddedFontLst>
  <p:custDataLst>
    <p:tags r:id="rId21"/>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E7D5F12-A40C-2699-2046-ABB55840CC76}" name="emily.wilcox@gnb.ca" initials="em" userId="S::urn:spo:guest#emily.wilcox@gnb.ca::" providerId="AD"/>
  <p188:author id="{C282DB5F-F196-1522-F7E8-7B4CB4E07091}" name="Marie-Anne Bédard-Wark" initials="MB" userId="S::m.bedard@ccdf.ca::281d6aa4-4963-40b8-8aa9-cc1d69fde783" providerId="AD"/>
  <p188:author id="{976BA2C8-CE58-9349-429A-301EE37D0BAE}" name="Emily Worthen" initials="EW" userId="S::e.worthen@ccdf.ca::709f8fea-2bbb-4230-ae79-fb48f1fa27d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D3E2"/>
    <a:srgbClr val="C6CFEC"/>
    <a:srgbClr val="DBD0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1D1F36A-F98D-4823-8757-CAABC932FA35}">
  <a:tblStyle styleId="{F1D1F36A-F98D-4823-8757-CAABC932FA3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39104" autoAdjust="0"/>
  </p:normalViewPr>
  <p:slideViewPr>
    <p:cSldViewPr snapToGrid="0">
      <p:cViewPr varScale="1">
        <p:scale>
          <a:sx n="57" d="100"/>
          <a:sy n="57" d="100"/>
        </p:scale>
        <p:origin x="3174" y="42"/>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1.fntdata"/><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font" Target="fonts/font3.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font" Target="fonts/font2.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y Worthen" userId="709f8fea-2bbb-4230-ae79-fb48f1fa27db" providerId="ADAL" clId="{CA842088-B62B-40BB-BBFA-EDA6ED485417}"/>
    <pc:docChg chg="modSld">
      <pc:chgData name="Emily Worthen" userId="709f8fea-2bbb-4230-ae79-fb48f1fa27db" providerId="ADAL" clId="{CA842088-B62B-40BB-BBFA-EDA6ED485417}" dt="2024-12-18T01:54:03.526" v="17"/>
      <pc:docMkLst>
        <pc:docMk/>
      </pc:docMkLst>
      <pc:sldChg chg="modNotesTx">
        <pc:chgData name="Emily Worthen" userId="709f8fea-2bbb-4230-ae79-fb48f1fa27db" providerId="ADAL" clId="{CA842088-B62B-40BB-BBFA-EDA6ED485417}" dt="2024-12-18T01:50:50.790" v="0"/>
        <pc:sldMkLst>
          <pc:docMk/>
          <pc:sldMk cId="0" sldId="256"/>
        </pc:sldMkLst>
      </pc:sldChg>
      <pc:sldChg chg="modNotesTx">
        <pc:chgData name="Emily Worthen" userId="709f8fea-2bbb-4230-ae79-fb48f1fa27db" providerId="ADAL" clId="{CA842088-B62B-40BB-BBFA-EDA6ED485417}" dt="2024-12-18T01:51:06.169" v="1"/>
        <pc:sldMkLst>
          <pc:docMk/>
          <pc:sldMk cId="0" sldId="258"/>
        </pc:sldMkLst>
      </pc:sldChg>
      <pc:sldChg chg="modNotesTx">
        <pc:chgData name="Emily Worthen" userId="709f8fea-2bbb-4230-ae79-fb48f1fa27db" providerId="ADAL" clId="{CA842088-B62B-40BB-BBFA-EDA6ED485417}" dt="2024-12-18T01:51:16.167" v="2"/>
        <pc:sldMkLst>
          <pc:docMk/>
          <pc:sldMk cId="0" sldId="259"/>
        </pc:sldMkLst>
      </pc:sldChg>
      <pc:sldChg chg="modNotesTx">
        <pc:chgData name="Emily Worthen" userId="709f8fea-2bbb-4230-ae79-fb48f1fa27db" providerId="ADAL" clId="{CA842088-B62B-40BB-BBFA-EDA6ED485417}" dt="2024-12-18T01:52:50.495" v="12"/>
        <pc:sldMkLst>
          <pc:docMk/>
          <pc:sldMk cId="0" sldId="260"/>
        </pc:sldMkLst>
      </pc:sldChg>
      <pc:sldChg chg="addSp modSp mod modAnim modNotesTx">
        <pc:chgData name="Emily Worthen" userId="709f8fea-2bbb-4230-ae79-fb48f1fa27db" providerId="ADAL" clId="{CA842088-B62B-40BB-BBFA-EDA6ED485417}" dt="2024-12-18T01:52:22.668" v="10" actId="1076"/>
        <pc:sldMkLst>
          <pc:docMk/>
          <pc:sldMk cId="0" sldId="262"/>
        </pc:sldMkLst>
        <pc:picChg chg="add mod">
          <ac:chgData name="Emily Worthen" userId="709f8fea-2bbb-4230-ae79-fb48f1fa27db" providerId="ADAL" clId="{CA842088-B62B-40BB-BBFA-EDA6ED485417}" dt="2024-12-18T01:52:22.668" v="10" actId="1076"/>
          <ac:picMkLst>
            <pc:docMk/>
            <pc:sldMk cId="0" sldId="262"/>
            <ac:picMk id="2" creationId="{D59E15B3-54D7-9654-5F3F-D6B1ABEF0634}"/>
          </ac:picMkLst>
        </pc:picChg>
      </pc:sldChg>
      <pc:sldChg chg="modNotesTx">
        <pc:chgData name="Emily Worthen" userId="709f8fea-2bbb-4230-ae79-fb48f1fa27db" providerId="ADAL" clId="{CA842088-B62B-40BB-BBFA-EDA6ED485417}" dt="2024-12-18T01:51:29.251" v="4" actId="20577"/>
        <pc:sldMkLst>
          <pc:docMk/>
          <pc:sldMk cId="0" sldId="264"/>
        </pc:sldMkLst>
      </pc:sldChg>
      <pc:sldChg chg="modNotesTx">
        <pc:chgData name="Emily Worthen" userId="709f8fea-2bbb-4230-ae79-fb48f1fa27db" providerId="ADAL" clId="{CA842088-B62B-40BB-BBFA-EDA6ED485417}" dt="2024-12-18T01:52:38.463" v="11"/>
        <pc:sldMkLst>
          <pc:docMk/>
          <pc:sldMk cId="1908485045" sldId="265"/>
        </pc:sldMkLst>
      </pc:sldChg>
      <pc:sldChg chg="modNotesTx">
        <pc:chgData name="Emily Worthen" userId="709f8fea-2bbb-4230-ae79-fb48f1fa27db" providerId="ADAL" clId="{CA842088-B62B-40BB-BBFA-EDA6ED485417}" dt="2024-12-18T01:53:26.090" v="14"/>
        <pc:sldMkLst>
          <pc:docMk/>
          <pc:sldMk cId="2273486861" sldId="267"/>
        </pc:sldMkLst>
      </pc:sldChg>
      <pc:sldChg chg="modNotesTx">
        <pc:chgData name="Emily Worthen" userId="709f8fea-2bbb-4230-ae79-fb48f1fa27db" providerId="ADAL" clId="{CA842088-B62B-40BB-BBFA-EDA6ED485417}" dt="2024-12-18T01:53:08.310" v="13"/>
        <pc:sldMkLst>
          <pc:docMk/>
          <pc:sldMk cId="342468054" sldId="269"/>
        </pc:sldMkLst>
      </pc:sldChg>
      <pc:sldChg chg="modNotesTx">
        <pc:chgData name="Emily Worthen" userId="709f8fea-2bbb-4230-ae79-fb48f1fa27db" providerId="ADAL" clId="{CA842088-B62B-40BB-BBFA-EDA6ED485417}" dt="2024-12-18T01:53:39.845" v="15"/>
        <pc:sldMkLst>
          <pc:docMk/>
          <pc:sldMk cId="127472034" sldId="579"/>
        </pc:sldMkLst>
      </pc:sldChg>
      <pc:sldChg chg="modNotesTx">
        <pc:chgData name="Emily Worthen" userId="709f8fea-2bbb-4230-ae79-fb48f1fa27db" providerId="ADAL" clId="{CA842088-B62B-40BB-BBFA-EDA6ED485417}" dt="2024-12-18T01:53:51.653" v="16"/>
        <pc:sldMkLst>
          <pc:docMk/>
          <pc:sldMk cId="3938556242" sldId="587"/>
        </pc:sldMkLst>
      </pc:sldChg>
      <pc:sldChg chg="modNotesTx">
        <pc:chgData name="Emily Worthen" userId="709f8fea-2bbb-4230-ae79-fb48f1fa27db" providerId="ADAL" clId="{CA842088-B62B-40BB-BBFA-EDA6ED485417}" dt="2024-12-18T01:54:03.526" v="17"/>
        <pc:sldMkLst>
          <pc:docMk/>
          <pc:sldMk cId="1387085341" sldId="594"/>
        </pc:sldMkLst>
      </pc:sldChg>
    </pc:docChg>
  </pc:docChgLst>
  <pc:docChgLst>
    <pc:chgData name="Emily Worthen" userId="709f8fea-2bbb-4230-ae79-fb48f1fa27db" providerId="ADAL" clId="{C05CE7D5-A6BE-4A4A-B289-7CED19ECE990}"/>
    <pc:docChg chg="custSel modSld">
      <pc:chgData name="Emily Worthen" userId="709f8fea-2bbb-4230-ae79-fb48f1fa27db" providerId="ADAL" clId="{C05CE7D5-A6BE-4A4A-B289-7CED19ECE990}" dt="2025-02-06T19:19:32.209" v="0" actId="478"/>
      <pc:docMkLst>
        <pc:docMk/>
      </pc:docMkLst>
      <pc:sldChg chg="delSp mod delAnim">
        <pc:chgData name="Emily Worthen" userId="709f8fea-2bbb-4230-ae79-fb48f1fa27db" providerId="ADAL" clId="{C05CE7D5-A6BE-4A4A-B289-7CED19ECE990}" dt="2025-02-06T19:19:32.209" v="0" actId="478"/>
        <pc:sldMkLst>
          <pc:docMk/>
          <pc:sldMk cId="2273486861" sldId="267"/>
        </pc:sldMkLst>
        <pc:picChg chg="del">
          <ac:chgData name="Emily Worthen" userId="709f8fea-2bbb-4230-ae79-fb48f1fa27db" providerId="ADAL" clId="{C05CE7D5-A6BE-4A4A-B289-7CED19ECE990}" dt="2025-02-06T19:19:32.209" v="0" actId="478"/>
          <ac:picMkLst>
            <pc:docMk/>
            <pc:sldMk cId="2273486861" sldId="267"/>
            <ac:picMk id="48" creationId="{48A6BA11-C358-D22A-0444-9CA76FA7971B}"/>
          </ac:picMkLst>
        </pc:picChg>
      </pc:sldChg>
    </pc:docChg>
  </pc:docChgLst>
  <pc:docChgLst>
    <pc:chgData name="Marie-Anne Bédard-Wark" userId="281d6aa4-4963-40b8-8aa9-cc1d69fde783" providerId="ADAL" clId="{27B57860-FDBF-479D-8FFC-93C59F6116D9}"/>
    <pc:docChg chg="undo custSel modSld">
      <pc:chgData name="Marie-Anne Bédard-Wark" userId="281d6aa4-4963-40b8-8aa9-cc1d69fde783" providerId="ADAL" clId="{27B57860-FDBF-479D-8FFC-93C59F6116D9}" dt="2024-12-19T22:12:02.520" v="7" actId="12"/>
      <pc:docMkLst>
        <pc:docMk/>
      </pc:docMkLst>
      <pc:sldChg chg="modNotesTx">
        <pc:chgData name="Marie-Anne Bédard-Wark" userId="281d6aa4-4963-40b8-8aa9-cc1d69fde783" providerId="ADAL" clId="{27B57860-FDBF-479D-8FFC-93C59F6116D9}" dt="2024-12-19T22:12:02.520" v="7" actId="12"/>
        <pc:sldMkLst>
          <pc:docMk/>
          <pc:sldMk cId="2273486861" sldId="26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fr-CA" sz="1100" i="1" dirty="0">
                <a:solidFill>
                  <a:srgbClr val="FF0000"/>
                </a:solidFill>
                <a:effectLst/>
                <a:highlight>
                  <a:srgbClr val="FFFF00"/>
                </a:highlight>
                <a:latin typeface="Arial" panose="020B0604020202020204" pitchFamily="34" charset="0"/>
                <a:ea typeface="Arial" panose="020B0604020202020204" pitchFamily="34" charset="0"/>
              </a:rPr>
              <a:t>*Note au personnel enseignant* Commencez votre présentation par cette diapositive.</a:t>
            </a:r>
            <a:endParaRPr lang="en-CA" sz="1200" dirty="0">
              <a:effectLst/>
              <a:latin typeface="Times New Roman" panose="02020603050405020304" pitchFamily="18" charset="0"/>
              <a:ea typeface="Times New Roman" panose="02020603050405020304" pitchFamily="18" charset="0"/>
            </a:endParaRPr>
          </a:p>
          <a:p>
            <a:pPr marL="158750" indent="0">
              <a:buNone/>
            </a:pPr>
            <a:r>
              <a:rPr lang="fr-CA" sz="1100" i="1" dirty="0">
                <a:solidFill>
                  <a:srgbClr val="FF0000"/>
                </a:solidFill>
                <a:effectLst/>
                <a:highlight>
                  <a:srgbClr val="FFFF00"/>
                </a:highlight>
                <a:latin typeface="Arial" panose="020B0604020202020204" pitchFamily="34" charset="0"/>
                <a:ea typeface="Arial" panose="020B0604020202020204" pitchFamily="34" charset="0"/>
              </a:rPr>
              <a:t>Avant de commencer l’atelier, il peut être utile de consulter la feuille de travail contenant les termes clés.</a:t>
            </a:r>
            <a:endParaRPr lang="en-CA" sz="1200" dirty="0">
              <a:effectLst/>
              <a:latin typeface="Times New Roman" panose="02020603050405020304" pitchFamily="18" charset="0"/>
              <a:ea typeface="Times New Roman" panose="02020603050405020304" pitchFamily="18" charset="0"/>
            </a:endParaRPr>
          </a:p>
          <a:p>
            <a:pPr marL="158750" indent="0">
              <a:buNone/>
            </a:pPr>
            <a:r>
              <a:rPr lang="fr-CA" sz="1100" i="1" dirty="0">
                <a:solidFill>
                  <a:srgbClr val="FF0000"/>
                </a:solidFill>
                <a:effectLst/>
                <a:highlight>
                  <a:srgbClr val="FFFF00"/>
                </a:highlight>
                <a:latin typeface="Arial" panose="020B0604020202020204" pitchFamily="34" charset="0"/>
                <a:ea typeface="Arial" panose="020B0604020202020204" pitchFamily="34" charset="0"/>
              </a:rPr>
              <a:t>Nous vous avons laissé la transcription de la vidéo de la présentation, qui peut vous servir de notes d’allocution.</a:t>
            </a:r>
            <a:endParaRPr lang="en-CA" sz="1200" dirty="0">
              <a:effectLst/>
              <a:latin typeface="Times New Roman" panose="02020603050405020304" pitchFamily="18" charset="0"/>
              <a:ea typeface="Times New Roman" panose="02020603050405020304" pitchFamily="18" charset="0"/>
            </a:endParaRPr>
          </a:p>
          <a:p>
            <a:pPr marL="158750" indent="0">
              <a:buNone/>
            </a:pPr>
            <a:endParaRPr lang="fr-CA" sz="1100" dirty="0">
              <a:solidFill>
                <a:srgbClr val="000000"/>
              </a:solidFill>
              <a:effectLst/>
              <a:highlight>
                <a:srgbClr val="FFFF00"/>
              </a:highlight>
              <a:latin typeface="Arial" panose="020B0604020202020204" pitchFamily="34" charset="0"/>
              <a:ea typeface="Arial" panose="020B0604020202020204" pitchFamily="34" charset="0"/>
            </a:endParaRPr>
          </a:p>
          <a:p>
            <a:pPr marL="158750" indent="0">
              <a:buNone/>
            </a:pPr>
            <a:r>
              <a:rPr lang="fr-CA" sz="1100" dirty="0">
                <a:solidFill>
                  <a:srgbClr val="000000"/>
                </a:solidFill>
                <a:effectLst/>
                <a:highlight>
                  <a:srgbClr val="FFFF00"/>
                </a:highlight>
                <a:latin typeface="Arial" panose="020B0604020202020204" pitchFamily="34" charset="0"/>
                <a:ea typeface="Arial" panose="020B0604020202020204" pitchFamily="34" charset="0"/>
              </a:rPr>
              <a:t>TRANSCRIPTION : </a:t>
            </a:r>
            <a:endParaRPr lang="en-CA" sz="1200" dirty="0">
              <a:effectLst/>
              <a:latin typeface="Times New Roman" panose="02020603050405020304" pitchFamily="18" charset="0"/>
              <a:ea typeface="Times New Roman" panose="02020603050405020304" pitchFamily="18" charset="0"/>
            </a:endParaRPr>
          </a:p>
          <a:p>
            <a:pPr marL="158750" indent="0">
              <a:buNone/>
            </a:pPr>
            <a:r>
              <a:rPr lang="fr-CA" sz="1100" i="1" dirty="0">
                <a:solidFill>
                  <a:srgbClr val="FF0000"/>
                </a:solidFill>
                <a:effectLst/>
                <a:highlight>
                  <a:srgbClr val="FFFF00"/>
                </a:highlight>
                <a:latin typeface="Arial" panose="020B0604020202020204" pitchFamily="34" charset="0"/>
                <a:ea typeface="Arial" panose="020B0604020202020204" pitchFamily="34" charset="0"/>
              </a:rPr>
              <a:t>-----</a:t>
            </a:r>
            <a:endParaRPr lang="en-CA" sz="1200" dirty="0">
              <a:effectLst/>
              <a:latin typeface="Times New Roman" panose="02020603050405020304" pitchFamily="18" charset="0"/>
              <a:ea typeface="Times New Roman" panose="02020603050405020304" pitchFamily="18" charset="0"/>
            </a:endParaRPr>
          </a:p>
          <a:p>
            <a:pPr marL="158750" indent="0">
              <a:buNone/>
            </a:pPr>
            <a:r>
              <a:rPr lang="fr-CA" sz="1100" dirty="0">
                <a:effectLst/>
                <a:highlight>
                  <a:srgbClr val="FFFF00"/>
                </a:highlight>
                <a:latin typeface="Arial" panose="020B0604020202020204" pitchFamily="34" charset="0"/>
                <a:ea typeface="Arial" panose="020B0604020202020204" pitchFamily="34" charset="0"/>
              </a:rPr>
              <a:t>Rebonjour!</a:t>
            </a:r>
            <a:endParaRPr lang="en-CA" sz="1200" dirty="0">
              <a:effectLst/>
              <a:latin typeface="Times New Roman" panose="02020603050405020304" pitchFamily="18" charset="0"/>
              <a:ea typeface="Times New Roman" panose="02020603050405020304" pitchFamily="18" charset="0"/>
            </a:endParaRPr>
          </a:p>
          <a:p>
            <a:pPr marL="158750" indent="0">
              <a:buNone/>
            </a:pPr>
            <a:r>
              <a:rPr lang="fr-CA" sz="1100" dirty="0">
                <a:solidFill>
                  <a:srgbClr val="000000"/>
                </a:solidFill>
                <a:effectLst/>
                <a:highlight>
                  <a:srgbClr val="FFFF00"/>
                </a:highlight>
                <a:latin typeface="Arial" panose="020B0604020202020204" pitchFamily="34" charset="0"/>
                <a:ea typeface="Arial" panose="020B0604020202020204" pitchFamily="34" charset="0"/>
              </a:rPr>
              <a:t>Aujourd’hui, nous allons travailler sur votre présentation et nous exercer à faire un exposé devant toute la classe et votre enseignant. </a:t>
            </a:r>
            <a:endParaRPr lang="en-CA" sz="1200" dirty="0">
              <a:effectLst/>
              <a:latin typeface="Times New Roman" panose="02020603050405020304" pitchFamily="18" charset="0"/>
              <a:ea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None/>
              <a:tabLst/>
              <a:defRPr/>
            </a:pPr>
            <a:endParaRPr lang="en-GB" b="0" i="1" dirty="0">
              <a:solidFill>
                <a:srgbClr val="FF0000"/>
              </a:solidFill>
              <a:effectLst/>
              <a:latin typeface="Arial" panose="020B0604020202020204" pitchFamily="34" charset="0"/>
            </a:endParaRPr>
          </a:p>
          <a:p>
            <a:pPr marL="158750" indent="0">
              <a:lnSpc>
                <a:spcPct val="107000"/>
              </a:lnSpc>
              <a:spcAft>
                <a:spcPts val="800"/>
              </a:spcAft>
              <a:buNone/>
            </a:pPr>
            <a:r>
              <a:rPr lang="en-US" dirty="0">
                <a:effectLst/>
                <a:latin typeface="+mn-lt"/>
                <a:ea typeface="Calibri" panose="020F0502020204030204" pitchFamily="34" charset="0"/>
                <a:cs typeface="Arial" panose="020B0604020202020204" pitchFamily="34" charset="0"/>
              </a:rPr>
              <a:t> </a:t>
            </a:r>
            <a:r>
              <a:rPr lang="fr-CA" dirty="0">
                <a:effectLst/>
                <a:latin typeface="+mn-lt"/>
                <a:ea typeface="Arial" panose="020B0604020202020204" pitchFamily="34" charset="0"/>
              </a:rPr>
              <a:t>TRANSCRIPTION : </a:t>
            </a:r>
            <a:endParaRPr lang="en-CA" dirty="0">
              <a:effectLst/>
              <a:latin typeface="+mn-lt"/>
              <a:ea typeface="Times New Roman" panose="02020603050405020304" pitchFamily="18" charset="0"/>
            </a:endParaRPr>
          </a:p>
          <a:p>
            <a:pPr marL="158750" indent="0">
              <a:buNone/>
            </a:pPr>
            <a:r>
              <a:rPr lang="fr-CA" i="1" dirty="0">
                <a:effectLst/>
                <a:latin typeface="+mn-lt"/>
                <a:ea typeface="Arial" panose="020B0604020202020204" pitchFamily="34" charset="0"/>
              </a:rPr>
              <a:t>-----</a:t>
            </a:r>
            <a:endParaRPr lang="en-CA" dirty="0">
              <a:effectLst/>
              <a:latin typeface="+mn-lt"/>
              <a:ea typeface="Times New Roman" panose="02020603050405020304" pitchFamily="18" charset="0"/>
            </a:endParaRPr>
          </a:p>
          <a:p>
            <a:pPr marL="0" indent="0">
              <a:buNone/>
            </a:pPr>
            <a:r>
              <a:rPr lang="fr-CA" dirty="0">
                <a:effectLst/>
                <a:latin typeface="+mn-lt"/>
                <a:ea typeface="Arial" panose="020B0604020202020204" pitchFamily="34" charset="0"/>
              </a:rPr>
              <a:t>À vos de jouer! Préparons une présentation qui vous permettra d’exposer votre solution à la classe.</a:t>
            </a:r>
            <a:endParaRPr lang="en-CA" dirty="0">
              <a:effectLst/>
              <a:latin typeface="+mn-lt"/>
              <a:ea typeface="Times New Roman" panose="02020603050405020304" pitchFamily="18" charset="0"/>
            </a:endParaRPr>
          </a:p>
          <a:p>
            <a:pPr marL="158750" indent="0" algn="l">
              <a:buFont typeface="+mj-lt"/>
              <a:buNone/>
            </a:pPr>
            <a:endParaRPr lang="en-CA" b="0" i="0" dirty="0">
              <a:solidFill>
                <a:srgbClr val="374151"/>
              </a:solidFill>
              <a:effectLst/>
              <a:latin typeface="Arial" panose="020B0604020202020204" pitchFamily="34" charset="0"/>
            </a:endParaRPr>
          </a:p>
        </p:txBody>
      </p:sp>
    </p:spTree>
    <p:extLst>
      <p:ext uri="{BB962C8B-B14F-4D97-AF65-F5344CB8AC3E}">
        <p14:creationId xmlns:p14="http://schemas.microsoft.com/office/powerpoint/2010/main" val="2854775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Pts val="1100"/>
              <a:buNone/>
              <a:tabLst/>
              <a:defRPr/>
            </a:pPr>
            <a:endParaRPr lang="en-GB" b="0" i="1" dirty="0">
              <a:solidFill>
                <a:srgbClr val="FF0000"/>
              </a:solidFill>
              <a:effectLst/>
              <a:latin typeface="Arial" panose="020B0604020202020204" pitchFamily="34" charset="0"/>
            </a:endParaRPr>
          </a:p>
          <a:p>
            <a:pPr marL="158750" indent="0">
              <a:lnSpc>
                <a:spcPct val="107000"/>
              </a:lnSpc>
              <a:spcAft>
                <a:spcPts val="800"/>
              </a:spcAft>
              <a:buNone/>
            </a:pPr>
            <a:r>
              <a:rPr lang="en-US" dirty="0">
                <a:effectLst/>
                <a:latin typeface="+mn-lt"/>
                <a:ea typeface="Calibri" panose="020F0502020204030204" pitchFamily="34" charset="0"/>
                <a:cs typeface="Arial" panose="020B0604020202020204" pitchFamily="34" charset="0"/>
              </a:rPr>
              <a:t> </a:t>
            </a:r>
            <a:endParaRPr lang="en-CA" dirty="0">
              <a:effectLst/>
              <a:latin typeface="+mn-lt"/>
              <a:ea typeface="Calibri" panose="020F0502020204030204" pitchFamily="34" charset="0"/>
              <a:cs typeface="Arial" panose="020B0604020202020204" pitchFamily="34" charset="0"/>
            </a:endParaRPr>
          </a:p>
          <a:p>
            <a:pPr marL="158750" indent="0">
              <a:buNone/>
            </a:pPr>
            <a:r>
              <a:rPr lang="fr-CA" dirty="0">
                <a:solidFill>
                  <a:srgbClr val="000000"/>
                </a:solidFill>
                <a:effectLst/>
                <a:latin typeface="+mn-lt"/>
                <a:ea typeface="Arial" panose="020B0604020202020204" pitchFamily="34" charset="0"/>
              </a:rPr>
              <a:t>TRANSCRIPTION : </a:t>
            </a:r>
            <a:endParaRPr lang="en-CA" dirty="0">
              <a:effectLst/>
              <a:latin typeface="+mn-lt"/>
              <a:ea typeface="Times New Roman" panose="02020603050405020304" pitchFamily="18" charset="0"/>
            </a:endParaRPr>
          </a:p>
          <a:p>
            <a:pPr marL="158750" indent="0">
              <a:buNone/>
            </a:pPr>
            <a:r>
              <a:rPr lang="fr-CA" i="1" dirty="0">
                <a:solidFill>
                  <a:srgbClr val="FF0000"/>
                </a:solidFill>
                <a:effectLst/>
                <a:latin typeface="+mn-lt"/>
                <a:ea typeface="Arial" panose="020B0604020202020204" pitchFamily="34" charset="0"/>
              </a:rPr>
              <a:t>-----</a:t>
            </a:r>
            <a:endParaRPr lang="en-CA" dirty="0">
              <a:effectLst/>
              <a:latin typeface="+mn-lt"/>
              <a:ea typeface="Times New Roman" panose="02020603050405020304" pitchFamily="18" charset="0"/>
            </a:endParaRPr>
          </a:p>
          <a:p>
            <a:pPr marL="0" indent="0">
              <a:buNone/>
            </a:pPr>
            <a:r>
              <a:rPr lang="fr-CA" dirty="0">
                <a:solidFill>
                  <a:srgbClr val="000000"/>
                </a:solidFill>
                <a:effectLst/>
                <a:latin typeface="+mn-lt"/>
                <a:ea typeface="Arial" panose="020B0604020202020204" pitchFamily="34" charset="0"/>
              </a:rPr>
              <a:t>Continuez de travailler sur votre présentation. Des feuilles de travail sont à votre disposition pour vous aider à organiser vos idées. Utilisez votre moyen de présentation préféré. Choisissez ce qui convient le mieux à votre solution, que ce soit une présentation PowerPoint, un tableau à feuilles ou un exposé. Votre enseignant prévoira le temps nécessaire pour la présentation de votre solution.</a:t>
            </a:r>
            <a:endParaRPr lang="en-CA" dirty="0">
              <a:effectLst/>
              <a:latin typeface="+mn-lt"/>
              <a:ea typeface="Times New Roman" panose="02020603050405020304" pitchFamily="18" charset="0"/>
            </a:endParaRPr>
          </a:p>
        </p:txBody>
      </p:sp>
    </p:spTree>
    <p:extLst>
      <p:ext uri="{BB962C8B-B14F-4D97-AF65-F5344CB8AC3E}">
        <p14:creationId xmlns:p14="http://schemas.microsoft.com/office/powerpoint/2010/main" val="20685141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None/>
              <a:defRPr/>
            </a:pPr>
            <a:endParaRPr lang="en-GB" b="0" i="1" dirty="0">
              <a:solidFill>
                <a:srgbClr val="FF0000"/>
              </a:solidFill>
              <a:effectLst/>
              <a:latin typeface="+mn-lt"/>
            </a:endParaRPr>
          </a:p>
          <a:p>
            <a:pPr marL="158750" indent="0">
              <a:lnSpc>
                <a:spcPct val="107000"/>
              </a:lnSpc>
              <a:spcAft>
                <a:spcPts val="800"/>
              </a:spcAft>
              <a:buNone/>
            </a:pPr>
            <a:r>
              <a:rPr lang="fr-CA" dirty="0">
                <a:effectLst/>
                <a:latin typeface="+mn-lt"/>
                <a:ea typeface="Calibri" panose="020F0502020204030204" pitchFamily="34" charset="0"/>
                <a:cs typeface="Arial" panose="020B0604020202020204" pitchFamily="34" charset="0"/>
              </a:rPr>
              <a:t> </a:t>
            </a:r>
            <a:r>
              <a:rPr lang="fr-CA" dirty="0">
                <a:solidFill>
                  <a:srgbClr val="000000"/>
                </a:solidFill>
                <a:effectLst/>
                <a:latin typeface="+mn-lt"/>
                <a:ea typeface="Arial" panose="020B0604020202020204" pitchFamily="34" charset="0"/>
              </a:rPr>
              <a:t>TRANSCRIPTION : </a:t>
            </a:r>
            <a:endParaRPr lang="en-CA" dirty="0">
              <a:effectLst/>
              <a:latin typeface="+mn-lt"/>
              <a:ea typeface="Times New Roman" panose="02020603050405020304" pitchFamily="18" charset="0"/>
            </a:endParaRPr>
          </a:p>
          <a:p>
            <a:pPr marL="158750" indent="0">
              <a:buNone/>
            </a:pPr>
            <a:r>
              <a:rPr lang="fr-CA" i="1" dirty="0">
                <a:solidFill>
                  <a:srgbClr val="FF0000"/>
                </a:solidFill>
                <a:effectLst/>
                <a:latin typeface="+mn-lt"/>
                <a:ea typeface="Arial" panose="020B0604020202020204" pitchFamily="34" charset="0"/>
              </a:rPr>
              <a:t>-----</a:t>
            </a:r>
            <a:endParaRPr lang="en-CA" dirty="0">
              <a:effectLst/>
              <a:latin typeface="+mn-lt"/>
              <a:ea typeface="Times New Roman" panose="02020603050405020304" pitchFamily="18" charset="0"/>
            </a:endParaRPr>
          </a:p>
          <a:p>
            <a:pPr marL="0" indent="0">
              <a:buNone/>
            </a:pPr>
            <a:r>
              <a:rPr lang="fr-CA" dirty="0">
                <a:solidFill>
                  <a:srgbClr val="000000"/>
                </a:solidFill>
                <a:effectLst/>
                <a:latin typeface="+mn-lt"/>
                <a:ea typeface="Arial" panose="020B0604020202020204" pitchFamily="34" charset="0"/>
              </a:rPr>
              <a:t>Je vous remercie infiniment d’avoir participé aux ateliers. </a:t>
            </a:r>
            <a:r>
              <a:rPr lang="fr-CA">
                <a:solidFill>
                  <a:srgbClr val="000000"/>
                </a:solidFill>
                <a:effectLst/>
                <a:latin typeface="+mn-lt"/>
                <a:ea typeface="Arial" panose="020B0604020202020204" pitchFamily="34" charset="0"/>
              </a:rPr>
              <a:t>Au revoir!</a:t>
            </a:r>
            <a:endParaRPr lang="en-CA" dirty="0">
              <a:effectLst/>
              <a:latin typeface="+mn-lt"/>
              <a:ea typeface="Times New Roman" panose="02020603050405020304" pitchFamily="18" charset="0"/>
            </a:endParaRPr>
          </a:p>
        </p:txBody>
      </p:sp>
    </p:spTree>
    <p:extLst>
      <p:ext uri="{BB962C8B-B14F-4D97-AF65-F5344CB8AC3E}">
        <p14:creationId xmlns:p14="http://schemas.microsoft.com/office/powerpoint/2010/main" val="993601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lnSpc>
                <a:spcPct val="107000"/>
              </a:lnSpc>
              <a:spcAft>
                <a:spcPts val="800"/>
              </a:spcAft>
              <a:buNone/>
            </a:pPr>
            <a:r>
              <a:rPr lang="en-US" sz="1800" dirty="0">
                <a:effectLst/>
                <a:latin typeface="Calibri" panose="020F0502020204030204" pitchFamily="34" charset="0"/>
                <a:ea typeface="Calibri" panose="020F0502020204030204" pitchFamily="34" charset="0"/>
                <a:cs typeface="Arial" panose="020B0604020202020204" pitchFamily="34" charset="0"/>
              </a:rPr>
              <a:t> </a:t>
            </a:r>
            <a:endParaRPr lang="en-CA" dirty="0">
              <a:effectLst/>
              <a:latin typeface="+mn-lt"/>
              <a:ea typeface="Calibri" panose="020F0502020204030204" pitchFamily="34" charset="0"/>
              <a:cs typeface="Arial" panose="020B0604020202020204" pitchFamily="34" charset="0"/>
            </a:endParaRPr>
          </a:p>
          <a:p>
            <a:pPr marL="158750" indent="0">
              <a:buNone/>
            </a:pPr>
            <a:r>
              <a:rPr lang="fr-CA" dirty="0">
                <a:solidFill>
                  <a:srgbClr val="000000"/>
                </a:solidFill>
                <a:effectLst/>
                <a:latin typeface="+mn-lt"/>
                <a:ea typeface="Arial" panose="020B0604020202020204" pitchFamily="34" charset="0"/>
              </a:rPr>
              <a:t>TRANSCRIPTION : </a:t>
            </a:r>
            <a:endParaRPr lang="en-CA" dirty="0">
              <a:effectLst/>
              <a:latin typeface="+mn-lt"/>
              <a:ea typeface="Times New Roman" panose="02020603050405020304" pitchFamily="18" charset="0"/>
            </a:endParaRPr>
          </a:p>
          <a:p>
            <a:pPr marL="158750" indent="0">
              <a:buNone/>
            </a:pPr>
            <a:r>
              <a:rPr lang="fr-CA" i="1" dirty="0">
                <a:solidFill>
                  <a:srgbClr val="FF0000"/>
                </a:solidFill>
                <a:effectLst/>
                <a:latin typeface="+mn-lt"/>
                <a:ea typeface="Arial" panose="020B0604020202020204" pitchFamily="34" charset="0"/>
              </a:rPr>
              <a:t>-----</a:t>
            </a:r>
            <a:endParaRPr lang="en-CA" dirty="0">
              <a:effectLst/>
              <a:latin typeface="+mn-lt"/>
              <a:ea typeface="Times New Roman" panose="02020603050405020304" pitchFamily="18" charset="0"/>
            </a:endParaRPr>
          </a:p>
          <a:p>
            <a:pPr marL="158750" indent="0">
              <a:buNone/>
            </a:pPr>
            <a:r>
              <a:rPr lang="fr-CA" dirty="0">
                <a:solidFill>
                  <a:srgbClr val="000000"/>
                </a:solidFill>
                <a:effectLst/>
                <a:latin typeface="+mn-lt"/>
                <a:ea typeface="Arial" panose="020B0604020202020204" pitchFamily="34" charset="0"/>
              </a:rPr>
              <a:t>L’atelier sera de courte durée afin que vous ayez le plus de temps possible pour vous concentrer sur votre solution et votre présentation. Vous allez apprendre tout ce qu’il faut savoir sur l’art de la présentation, de la création aux points à retenir au moment de l’exposé. Tout y est!</a:t>
            </a:r>
            <a:endParaRPr lang="en-CA" dirty="0">
              <a:effectLst/>
              <a:latin typeface="+mn-lt"/>
              <a:ea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lnSpc>
                <a:spcPct val="107000"/>
              </a:lnSpc>
              <a:spcAft>
                <a:spcPts val="800"/>
              </a:spcAft>
              <a:buNone/>
            </a:pPr>
            <a:r>
              <a:rPr lang="en-US" dirty="0">
                <a:effectLst/>
                <a:latin typeface="+mn-lt"/>
                <a:ea typeface="Calibri" panose="020F0502020204030204" pitchFamily="34" charset="0"/>
                <a:cs typeface="Arial" panose="020B0604020202020204" pitchFamily="34" charset="0"/>
              </a:rPr>
              <a:t> </a:t>
            </a:r>
            <a:endParaRPr lang="en-CA" dirty="0">
              <a:effectLst/>
              <a:latin typeface="+mn-lt"/>
              <a:ea typeface="Calibri" panose="020F0502020204030204" pitchFamily="34" charset="0"/>
              <a:cs typeface="Arial" panose="020B0604020202020204" pitchFamily="34" charset="0"/>
            </a:endParaRPr>
          </a:p>
          <a:p>
            <a:pPr marL="158750" indent="0">
              <a:buNone/>
            </a:pPr>
            <a:r>
              <a:rPr lang="fr-CA" dirty="0">
                <a:solidFill>
                  <a:srgbClr val="000000"/>
                </a:solidFill>
                <a:effectLst/>
                <a:latin typeface="+mn-lt"/>
                <a:ea typeface="Arial" panose="020B0604020202020204" pitchFamily="34" charset="0"/>
              </a:rPr>
              <a:t>TRANSCRIPTION : </a:t>
            </a:r>
            <a:endParaRPr lang="en-CA" dirty="0">
              <a:effectLst/>
              <a:latin typeface="+mn-lt"/>
              <a:ea typeface="Times New Roman" panose="02020603050405020304" pitchFamily="18" charset="0"/>
            </a:endParaRPr>
          </a:p>
          <a:p>
            <a:pPr marL="158750" indent="0">
              <a:buNone/>
            </a:pPr>
            <a:r>
              <a:rPr lang="fr-CA" i="1" dirty="0">
                <a:solidFill>
                  <a:srgbClr val="FF0000"/>
                </a:solidFill>
                <a:effectLst/>
                <a:latin typeface="+mn-lt"/>
                <a:ea typeface="Arial" panose="020B0604020202020204" pitchFamily="34" charset="0"/>
              </a:rPr>
              <a:t>-----</a:t>
            </a:r>
            <a:endParaRPr lang="en-CA" dirty="0">
              <a:effectLst/>
              <a:latin typeface="+mn-lt"/>
              <a:ea typeface="Times New Roman" panose="02020603050405020304" pitchFamily="18" charset="0"/>
            </a:endParaRPr>
          </a:p>
          <a:p>
            <a:pPr marL="158750" indent="0">
              <a:buNone/>
            </a:pPr>
            <a:r>
              <a:rPr lang="fr-CA" dirty="0">
                <a:solidFill>
                  <a:srgbClr val="000000"/>
                </a:solidFill>
                <a:effectLst/>
                <a:latin typeface="+mn-lt"/>
                <a:ea typeface="Arial" panose="020B0604020202020204" pitchFamily="34" charset="0"/>
              </a:rPr>
              <a:t>Qu’est-ce qu’une bonne présentation? C’est un exposé court qui fournit de l’information essentielle sur un sujet donné. Une présentation peut servir à vendre un produit (comme dans l’émission </a:t>
            </a:r>
            <a:r>
              <a:rPr lang="fr-CA" i="1" dirty="0">
                <a:solidFill>
                  <a:srgbClr val="000000"/>
                </a:solidFill>
                <a:effectLst/>
                <a:latin typeface="+mn-lt"/>
                <a:ea typeface="Arial" panose="020B0604020202020204" pitchFamily="34" charset="0"/>
              </a:rPr>
              <a:t>Dans l’œil du dragon</a:t>
            </a:r>
            <a:r>
              <a:rPr lang="fr-CA" dirty="0">
                <a:solidFill>
                  <a:srgbClr val="000000"/>
                </a:solidFill>
                <a:effectLst/>
                <a:latin typeface="+mn-lt"/>
                <a:ea typeface="Arial" panose="020B0604020202020204" pitchFamily="34" charset="0"/>
              </a:rPr>
              <a:t>) ou à expliquer à quelqu’un pourquoi vous êtes la personne idéale pour un emploi, par exemple. </a:t>
            </a:r>
            <a:endParaRPr lang="en-CA" dirty="0">
              <a:effectLst/>
              <a:latin typeface="+mn-lt"/>
              <a:ea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g853034354b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4" name="Google Shape;404;g853034354b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lnSpc>
                <a:spcPct val="107000"/>
              </a:lnSpc>
              <a:spcAft>
                <a:spcPts val="800"/>
              </a:spcAft>
              <a:buNone/>
            </a:pPr>
            <a:r>
              <a:rPr lang="en-US" dirty="0">
                <a:effectLst/>
                <a:latin typeface="+mn-lt"/>
                <a:ea typeface="Calibri" panose="020F0502020204030204" pitchFamily="34" charset="0"/>
                <a:cs typeface="Arial" panose="020B0604020202020204" pitchFamily="34" charset="0"/>
              </a:rPr>
              <a:t> </a:t>
            </a:r>
            <a:r>
              <a:rPr lang="fr-CA" dirty="0">
                <a:solidFill>
                  <a:srgbClr val="000000"/>
                </a:solidFill>
                <a:effectLst/>
                <a:latin typeface="+mn-lt"/>
                <a:ea typeface="Arial" panose="020B0604020202020204" pitchFamily="34" charset="0"/>
              </a:rPr>
              <a:t>TRANSCRIPTION : </a:t>
            </a:r>
            <a:endParaRPr lang="en-CA" dirty="0">
              <a:effectLst/>
              <a:latin typeface="+mn-lt"/>
              <a:ea typeface="Times New Roman" panose="02020603050405020304" pitchFamily="18" charset="0"/>
            </a:endParaRPr>
          </a:p>
          <a:p>
            <a:pPr marL="158750" indent="0">
              <a:buNone/>
            </a:pPr>
            <a:r>
              <a:rPr lang="fr-CA" i="1" dirty="0">
                <a:solidFill>
                  <a:srgbClr val="FF0000"/>
                </a:solidFill>
                <a:effectLst/>
                <a:latin typeface="+mn-lt"/>
                <a:ea typeface="Arial" panose="020B0604020202020204" pitchFamily="34" charset="0"/>
              </a:rPr>
              <a:t>-----</a:t>
            </a:r>
            <a:endParaRPr lang="en-CA" dirty="0">
              <a:effectLst/>
              <a:latin typeface="+mn-lt"/>
              <a:ea typeface="Times New Roman" panose="02020603050405020304" pitchFamily="18" charset="0"/>
            </a:endParaRPr>
          </a:p>
          <a:p>
            <a:pPr marL="158750" indent="0">
              <a:buNone/>
            </a:pPr>
            <a:r>
              <a:rPr lang="fr-CA" dirty="0">
                <a:solidFill>
                  <a:srgbClr val="000000"/>
                </a:solidFill>
                <a:effectLst/>
                <a:latin typeface="+mn-lt"/>
                <a:ea typeface="Arial" panose="020B0604020202020204" pitchFamily="34" charset="0"/>
              </a:rPr>
              <a:t>Votre solution est excellente. Vous avez fait un plan, vous avez formulé votre solution et </a:t>
            </a:r>
            <a:endParaRPr lang="en-CA" dirty="0">
              <a:effectLst/>
              <a:latin typeface="+mn-lt"/>
              <a:ea typeface="Times New Roman" panose="02020603050405020304" pitchFamily="18" charset="0"/>
            </a:endParaRPr>
          </a:p>
          <a:p>
            <a:pPr marL="158750" indent="0">
              <a:buNone/>
            </a:pPr>
            <a:r>
              <a:rPr lang="fr-CA" dirty="0">
                <a:solidFill>
                  <a:srgbClr val="000000"/>
                </a:solidFill>
                <a:effectLst/>
                <a:latin typeface="+mn-lt"/>
                <a:ea typeface="Arial" panose="020B0604020202020204" pitchFamily="34" charset="0"/>
              </a:rPr>
              <a:t>vous l’avez mise en contexte. Qu’est-ce qu’il reste à faire? C’est le temps de la mettre sous les projecteurs! Exposez votre solution comme dans un concours : présentez-vous convenablement, expliquez bien votre solution et convainquez les autres qu’elle pourra relever l’enjeu avec brio! </a:t>
            </a:r>
            <a:endParaRPr lang="en-CA" dirty="0">
              <a:effectLst/>
              <a:latin typeface="+mn-lt"/>
              <a:ea typeface="Times New Roman" panose="02020603050405020304" pitchFamily="18" charset="0"/>
            </a:endParaRPr>
          </a:p>
          <a:p>
            <a:pPr marL="158750" indent="0">
              <a:buNone/>
            </a:pPr>
            <a:r>
              <a:rPr lang="fr-CA" dirty="0">
                <a:solidFill>
                  <a:srgbClr val="000000"/>
                </a:solidFill>
                <a:effectLst/>
                <a:latin typeface="+mn-lt"/>
                <a:ea typeface="Arial" panose="020B0604020202020204" pitchFamily="34" charset="0"/>
              </a:rPr>
              <a:t>Afin de préparer une super présentation, vous devez :</a:t>
            </a:r>
            <a:endParaRPr lang="en-CA" dirty="0">
              <a:effectLst/>
              <a:latin typeface="+mn-lt"/>
              <a:ea typeface="Times New Roman" panose="02020603050405020304" pitchFamily="18" charset="0"/>
            </a:endParaRPr>
          </a:p>
          <a:p>
            <a:pPr marL="0" lvl="0" indent="0">
              <a:buNone/>
              <a:tabLst>
                <a:tab pos="200660" algn="l"/>
              </a:tabLst>
            </a:pPr>
            <a:r>
              <a:rPr lang="fr-CA" dirty="0">
                <a:solidFill>
                  <a:srgbClr val="000000"/>
                </a:solidFill>
                <a:effectLst/>
                <a:latin typeface="+mn-lt"/>
                <a:ea typeface="Arial" panose="020B0604020202020204" pitchFamily="34" charset="0"/>
                <a:cs typeface="Times New Roman" panose="02020603050405020304" pitchFamily="18" charset="0"/>
              </a:rPr>
              <a:t>Bien comprendre votre enjeu et les attentes de John.</a:t>
            </a:r>
            <a:endParaRPr lang="en-CA" dirty="0">
              <a:effectLst/>
              <a:latin typeface="+mn-lt"/>
              <a:ea typeface="Times New Roman" panose="02020603050405020304" pitchFamily="18" charset="0"/>
              <a:cs typeface="Times New Roman" panose="02020603050405020304" pitchFamily="18" charset="0"/>
            </a:endParaRPr>
          </a:p>
          <a:p>
            <a:pPr marL="0" lvl="0" indent="0">
              <a:buNone/>
              <a:tabLst>
                <a:tab pos="200660" algn="l"/>
              </a:tabLst>
            </a:pPr>
            <a:r>
              <a:rPr lang="fr-CA" dirty="0">
                <a:solidFill>
                  <a:srgbClr val="000000"/>
                </a:solidFill>
                <a:effectLst/>
                <a:latin typeface="+mn-lt"/>
                <a:ea typeface="Arial" panose="020B0604020202020204" pitchFamily="34" charset="0"/>
                <a:cs typeface="Times New Roman" panose="02020603050405020304" pitchFamily="18" charset="0"/>
              </a:rPr>
              <a:t>Connaître votre public, qui, dans ce cas-ci, est votre classe et votre enseignant.</a:t>
            </a:r>
            <a:endParaRPr lang="en-CA" dirty="0">
              <a:effectLst/>
              <a:latin typeface="+mn-lt"/>
              <a:ea typeface="Times New Roman" panose="02020603050405020304" pitchFamily="18" charset="0"/>
              <a:cs typeface="Times New Roman" panose="02020603050405020304" pitchFamily="18" charset="0"/>
            </a:endParaRPr>
          </a:p>
          <a:p>
            <a:pPr marL="0" lvl="0" indent="0">
              <a:buNone/>
              <a:tabLst>
                <a:tab pos="200660" algn="l"/>
              </a:tabLst>
            </a:pPr>
            <a:r>
              <a:rPr lang="fr-CA" dirty="0">
                <a:solidFill>
                  <a:srgbClr val="000000"/>
                </a:solidFill>
                <a:effectLst/>
                <a:latin typeface="+mn-lt"/>
                <a:ea typeface="Arial" panose="020B0604020202020204" pitchFamily="34" charset="0"/>
                <a:cs typeface="Times New Roman" panose="02020603050405020304" pitchFamily="18" charset="0"/>
              </a:rPr>
              <a:t>Expliquer clairement l’importance de votre solution. En plus de maîtriser votre énoncé, vous devez connaître le qui, le comment et le pourquoi de votre solution et communiquer clairement cette information.</a:t>
            </a:r>
            <a:endParaRPr lang="en-CA" dirty="0">
              <a:effectLst/>
              <a:latin typeface="+mn-lt"/>
              <a:ea typeface="Times New Roman" panose="02020603050405020304" pitchFamily="18" charset="0"/>
              <a:cs typeface="Times New Roman" panose="02020603050405020304" pitchFamily="18" charset="0"/>
            </a:endParaRPr>
          </a:p>
          <a:p>
            <a:pPr marL="0" lvl="0" indent="0">
              <a:buNone/>
              <a:tabLst>
                <a:tab pos="200660" algn="l"/>
              </a:tabLst>
            </a:pPr>
            <a:r>
              <a:rPr lang="fr-CA" dirty="0">
                <a:solidFill>
                  <a:srgbClr val="000000"/>
                </a:solidFill>
                <a:effectLst/>
                <a:latin typeface="+mn-lt"/>
                <a:ea typeface="Arial" panose="020B0604020202020204" pitchFamily="34" charset="0"/>
                <a:cs typeface="Times New Roman" panose="02020603050405020304" pitchFamily="18" charset="0"/>
              </a:rPr>
              <a:t>Structurer les points que vous voulez aborder. Votre exposé dure seulement 5 minutes, alors vous n’aurez pas le temps de vous demander quoi dire et vous ne pouvez pas vous permettre d’oublier des points.</a:t>
            </a:r>
            <a:endParaRPr lang="en-CA" dirty="0">
              <a:effectLst/>
              <a:latin typeface="+mn-lt"/>
              <a:ea typeface="Times New Roman" panose="02020603050405020304" pitchFamily="18" charset="0"/>
              <a:cs typeface="Times New Roman" panose="02020603050405020304" pitchFamily="18" charset="0"/>
            </a:endParaRPr>
          </a:p>
          <a:p>
            <a:pPr marL="0" lvl="0" indent="0">
              <a:buNone/>
              <a:tabLst>
                <a:tab pos="200660" algn="l"/>
              </a:tabLst>
            </a:pPr>
            <a:r>
              <a:rPr lang="fr-CA" dirty="0">
                <a:solidFill>
                  <a:srgbClr val="000000"/>
                </a:solidFill>
                <a:effectLst/>
                <a:latin typeface="+mn-lt"/>
                <a:ea typeface="Arial" panose="020B0604020202020204" pitchFamily="34" charset="0"/>
                <a:cs typeface="Times New Roman" panose="02020603050405020304" pitchFamily="18" charset="0"/>
              </a:rPr>
              <a:t>Utiliser des aides visuelles, dans la mesure du possible. Votre présentation doit être intéressante à regarder. Quelles aides visuelles devriez-vous privilégier?</a:t>
            </a:r>
            <a:endParaRPr lang="en-CA" dirty="0">
              <a:effectLst/>
              <a:latin typeface="+mn-lt"/>
              <a:ea typeface="Times New Roman" panose="02020603050405020304" pitchFamily="18" charset="0"/>
              <a:cs typeface="Times New Roman" panose="02020603050405020304" pitchFamily="18" charset="0"/>
            </a:endParaRPr>
          </a:p>
          <a:p>
            <a:pPr marL="0" lvl="0" indent="0">
              <a:buNone/>
              <a:tabLst>
                <a:tab pos="200660" algn="l"/>
              </a:tabLst>
            </a:pPr>
            <a:r>
              <a:rPr lang="fr-CA" dirty="0">
                <a:solidFill>
                  <a:srgbClr val="000000"/>
                </a:solidFill>
                <a:effectLst/>
                <a:latin typeface="+mn-lt"/>
                <a:ea typeface="Arial" panose="020B0604020202020204" pitchFamily="34" charset="0"/>
                <a:cs typeface="Times New Roman" panose="02020603050405020304" pitchFamily="18" charset="0"/>
              </a:rPr>
              <a:t>Utiliser l’information de manière efficace. Durant les ateliers, vous avez passé beaucoup de temps à chercher de l’information sur le marché du travail, qui a éclairé votre solution. Comment pouvez-vous expliquer efficacement votre méthode de recherche et les données utilisées?</a:t>
            </a:r>
            <a:endParaRPr lang="en-CA" dirty="0">
              <a:effectLst/>
              <a:latin typeface="+mn-lt"/>
              <a:ea typeface="Times New Roman" panose="02020603050405020304" pitchFamily="18" charset="0"/>
              <a:cs typeface="Times New Roman" panose="02020603050405020304" pitchFamily="18" charset="0"/>
            </a:endParaRPr>
          </a:p>
          <a:p>
            <a:pPr marL="0" lvl="0" indent="0">
              <a:buNone/>
              <a:tabLst>
                <a:tab pos="200660" algn="l"/>
              </a:tabLst>
            </a:pPr>
            <a:r>
              <a:rPr lang="fr-CA" dirty="0">
                <a:solidFill>
                  <a:srgbClr val="000000"/>
                </a:solidFill>
                <a:effectLst/>
                <a:latin typeface="+mn-lt"/>
                <a:ea typeface="Arial" panose="020B0604020202020204" pitchFamily="34" charset="0"/>
                <a:cs typeface="Times New Roman" panose="02020603050405020304" pitchFamily="18" charset="0"/>
              </a:rPr>
              <a:t>Exercez-vous; c’est la clé pour s’améliorer. Le succès appartient aux personnes qui prennent le temps de s’exercer. Les acteurs, les professionnels de la télévision et même votre enseignant s’exercent à leur manière. Plus vous vous exercerez, plus votre présentation sera au point. Cela peut sembler un peu étrange, mais ce sentiment finit par s’effacer parce que votre auditoire voit que vous vous appliquez. </a:t>
            </a:r>
            <a:endParaRPr lang="en-CA" dirty="0">
              <a:effectLst/>
              <a:latin typeface="+mn-lt"/>
              <a:ea typeface="Times New Roman" panose="02020603050405020304" pitchFamily="18" charset="0"/>
              <a:cs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lnSpc>
                <a:spcPct val="107000"/>
              </a:lnSpc>
              <a:spcAft>
                <a:spcPts val="800"/>
              </a:spcAft>
              <a:buNone/>
            </a:pPr>
            <a:endParaRPr lang="en-CA" dirty="0">
              <a:effectLst/>
              <a:latin typeface="+mn-lt"/>
              <a:ea typeface="Calibri" panose="020F0502020204030204" pitchFamily="34" charset="0"/>
              <a:cs typeface="Arial" panose="020B0604020202020204" pitchFamily="34" charset="0"/>
            </a:endParaRPr>
          </a:p>
          <a:p>
            <a:pPr marL="158750" indent="0">
              <a:buNone/>
            </a:pPr>
            <a:r>
              <a:rPr lang="fr-CA" dirty="0">
                <a:solidFill>
                  <a:srgbClr val="000000"/>
                </a:solidFill>
                <a:effectLst/>
                <a:latin typeface="+mn-lt"/>
                <a:ea typeface="Arial" panose="020B0604020202020204" pitchFamily="34" charset="0"/>
              </a:rPr>
              <a:t>TRANSCRIPTION : </a:t>
            </a:r>
            <a:endParaRPr lang="en-CA" dirty="0">
              <a:effectLst/>
              <a:latin typeface="+mn-lt"/>
              <a:ea typeface="Times New Roman" panose="02020603050405020304" pitchFamily="18" charset="0"/>
            </a:endParaRPr>
          </a:p>
          <a:p>
            <a:pPr marL="158750" indent="0">
              <a:buNone/>
            </a:pPr>
            <a:r>
              <a:rPr lang="fr-CA" i="1" dirty="0">
                <a:solidFill>
                  <a:srgbClr val="FF0000"/>
                </a:solidFill>
                <a:effectLst/>
                <a:latin typeface="+mn-lt"/>
                <a:ea typeface="Arial" panose="020B0604020202020204" pitchFamily="34" charset="0"/>
              </a:rPr>
              <a:t>-----</a:t>
            </a:r>
            <a:endParaRPr lang="en-CA" dirty="0">
              <a:effectLst/>
              <a:latin typeface="+mn-lt"/>
              <a:ea typeface="Times New Roman" panose="02020603050405020304" pitchFamily="18" charset="0"/>
            </a:endParaRPr>
          </a:p>
          <a:p>
            <a:pPr marL="158750" indent="0">
              <a:buNone/>
            </a:pPr>
            <a:r>
              <a:rPr lang="fr-CA" dirty="0">
                <a:solidFill>
                  <a:srgbClr val="000000"/>
                </a:solidFill>
                <a:effectLst/>
                <a:latin typeface="+mn-lt"/>
                <a:ea typeface="Arial" panose="020B0604020202020204" pitchFamily="34" charset="0"/>
              </a:rPr>
              <a:t>Récapitulons ce que nous venons de voir et l’enjeu que nous tentons de relever avant de structurer notre présentation.</a:t>
            </a:r>
            <a:endParaRPr lang="en-CA" dirty="0">
              <a:effectLst/>
              <a:latin typeface="+mn-lt"/>
              <a:ea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None/>
              <a:tabLst/>
              <a:defRPr/>
            </a:pPr>
            <a:endParaRPr lang="en-GB" b="0" i="1" dirty="0">
              <a:solidFill>
                <a:srgbClr val="FF0000"/>
              </a:solidFill>
              <a:effectLst/>
              <a:latin typeface="Arial" panose="020B0604020202020204" pitchFamily="34" charset="0"/>
            </a:endParaRPr>
          </a:p>
          <a:p>
            <a:pPr marL="158750" indent="0">
              <a:lnSpc>
                <a:spcPct val="107000"/>
              </a:lnSpc>
              <a:spcAft>
                <a:spcPts val="800"/>
              </a:spcAft>
              <a:buNone/>
            </a:pPr>
            <a:r>
              <a:rPr lang="en-US" dirty="0">
                <a:effectLst/>
                <a:latin typeface="+mn-lt"/>
                <a:ea typeface="Calibri" panose="020F0502020204030204" pitchFamily="34" charset="0"/>
                <a:cs typeface="Arial" panose="020B0604020202020204" pitchFamily="34" charset="0"/>
              </a:rPr>
              <a:t> </a:t>
            </a:r>
            <a:r>
              <a:rPr lang="fr-CA" dirty="0">
                <a:solidFill>
                  <a:srgbClr val="000000"/>
                </a:solidFill>
                <a:effectLst/>
                <a:latin typeface="+mn-lt"/>
                <a:ea typeface="Arial" panose="020B0604020202020204" pitchFamily="34" charset="0"/>
              </a:rPr>
              <a:t>TRANSCRIPTION : </a:t>
            </a:r>
            <a:endParaRPr lang="en-CA" dirty="0">
              <a:effectLst/>
              <a:latin typeface="+mn-lt"/>
              <a:ea typeface="Times New Roman" panose="02020603050405020304" pitchFamily="18" charset="0"/>
            </a:endParaRPr>
          </a:p>
          <a:p>
            <a:pPr marL="158750" indent="0">
              <a:buNone/>
            </a:pPr>
            <a:r>
              <a:rPr lang="fr-CA" i="1" dirty="0">
                <a:solidFill>
                  <a:srgbClr val="FF0000"/>
                </a:solidFill>
                <a:effectLst/>
                <a:latin typeface="+mn-lt"/>
                <a:ea typeface="Arial" panose="020B0604020202020204" pitchFamily="34" charset="0"/>
              </a:rPr>
              <a:t>-----</a:t>
            </a:r>
            <a:endParaRPr lang="en-CA" dirty="0">
              <a:effectLst/>
              <a:latin typeface="+mn-lt"/>
              <a:ea typeface="Times New Roman" panose="02020603050405020304" pitchFamily="18" charset="0"/>
            </a:endParaRPr>
          </a:p>
          <a:p>
            <a:pPr marL="158750" indent="0">
              <a:buNone/>
            </a:pPr>
            <a:r>
              <a:rPr lang="fr-CA" dirty="0">
                <a:solidFill>
                  <a:srgbClr val="000000"/>
                </a:solidFill>
                <a:effectLst/>
                <a:latin typeface="+mn-lt"/>
                <a:ea typeface="Arial" panose="020B0604020202020204" pitchFamily="34" charset="0"/>
              </a:rPr>
              <a:t>Nous allons explorer un peu de contenu aujourd’hui, mais pas autant que les autres fois. Nous voulons vous laisser le temps de préparer votre présentation.</a:t>
            </a:r>
            <a:endParaRPr lang="en-CA" dirty="0">
              <a:effectLst/>
              <a:latin typeface="+mn-lt"/>
              <a:ea typeface="Times New Roman" panose="02020603050405020304" pitchFamily="18" charset="0"/>
            </a:endParaRPr>
          </a:p>
        </p:txBody>
      </p:sp>
    </p:spTree>
    <p:extLst>
      <p:ext uri="{BB962C8B-B14F-4D97-AF65-F5344CB8AC3E}">
        <p14:creationId xmlns:p14="http://schemas.microsoft.com/office/powerpoint/2010/main" val="28955131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777e314435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777e314435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None/>
              <a:tabLst/>
              <a:defRPr/>
            </a:pPr>
            <a:endParaRPr lang="en-GB" sz="3200" b="0" i="1" dirty="0">
              <a:solidFill>
                <a:srgbClr val="FF0000"/>
              </a:solidFill>
              <a:effectLst/>
              <a:latin typeface="Arial" panose="020B0604020202020204" pitchFamily="34" charset="0"/>
            </a:endParaRPr>
          </a:p>
          <a:p>
            <a:pPr marL="158750" indent="0">
              <a:lnSpc>
                <a:spcPct val="107000"/>
              </a:lnSpc>
              <a:spcAft>
                <a:spcPts val="800"/>
              </a:spcAft>
              <a:buNone/>
            </a:pPr>
            <a:r>
              <a:rPr lang="en-US" sz="3200" dirty="0">
                <a:effectLst/>
                <a:latin typeface="Arial" panose="020B0604020202020204" pitchFamily="34" charset="0"/>
                <a:ea typeface="Calibri" panose="020F0502020204030204" pitchFamily="34" charset="0"/>
                <a:cs typeface="Arial" panose="020B0604020202020204" pitchFamily="34" charset="0"/>
              </a:rPr>
              <a:t> </a:t>
            </a:r>
            <a:r>
              <a:rPr lang="fr-CA" sz="1800" dirty="0">
                <a:solidFill>
                  <a:srgbClr val="000000"/>
                </a:solidFill>
                <a:effectLst/>
                <a:latin typeface="+mn-lt"/>
                <a:ea typeface="Arial" panose="020B0604020202020204" pitchFamily="34" charset="0"/>
              </a:rPr>
              <a:t>TRANSCRIPTION : </a:t>
            </a:r>
            <a:endParaRPr lang="en-CA" sz="1800" dirty="0">
              <a:effectLst/>
              <a:latin typeface="+mn-lt"/>
              <a:ea typeface="Times New Roman" panose="02020603050405020304" pitchFamily="18" charset="0"/>
            </a:endParaRPr>
          </a:p>
          <a:p>
            <a:pPr marL="158750" indent="0">
              <a:buNone/>
            </a:pPr>
            <a:r>
              <a:rPr lang="fr-CA" sz="1800" i="1" dirty="0">
                <a:solidFill>
                  <a:srgbClr val="FF0000"/>
                </a:solidFill>
                <a:effectLst/>
                <a:latin typeface="+mn-lt"/>
                <a:ea typeface="Arial" panose="020B0604020202020204" pitchFamily="34" charset="0"/>
              </a:rPr>
              <a:t>-----</a:t>
            </a:r>
            <a:endParaRPr lang="en-CA" sz="1800" dirty="0">
              <a:effectLst/>
              <a:latin typeface="+mn-lt"/>
              <a:ea typeface="Times New Roman" panose="02020603050405020304" pitchFamily="18" charset="0"/>
            </a:endParaRPr>
          </a:p>
          <a:p>
            <a:pPr marL="158750" indent="0">
              <a:lnSpc>
                <a:spcPct val="106000"/>
              </a:lnSpc>
              <a:spcAft>
                <a:spcPts val="800"/>
              </a:spcAft>
              <a:buNone/>
              <a:tabLst>
                <a:tab pos="457200" algn="l"/>
              </a:tabLst>
            </a:pPr>
            <a:r>
              <a:rPr lang="fr-CA" sz="1800" dirty="0">
                <a:solidFill>
                  <a:srgbClr val="000000"/>
                </a:solidFill>
                <a:effectLst/>
                <a:latin typeface="+mn-lt"/>
                <a:ea typeface="Calibri" panose="020F0502020204030204" pitchFamily="34" charset="0"/>
              </a:rPr>
              <a:t>Vous avez en classe des ressources, des feuilles de travail et des listes de vérification pour vous aider à structurer votre présentation et vous assurer d’être sur la bonne voie et d’avoir tout ce qu’il vous faut. Il n’y aura pas de pause, car nous voulons que vous ayez le plus de temps possible pour préparer votre présentation.</a:t>
            </a:r>
            <a:endParaRPr lang="en-CA" sz="1800" dirty="0">
              <a:effectLst/>
              <a:latin typeface="+mn-lt"/>
              <a:ea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lnSpc>
                <a:spcPct val="107000"/>
              </a:lnSpc>
              <a:spcAft>
                <a:spcPts val="800"/>
              </a:spcAft>
              <a:buNone/>
            </a:pPr>
            <a:r>
              <a:rPr lang="en-US" sz="1800" dirty="0">
                <a:effectLst/>
                <a:latin typeface="Calibri" panose="020F0502020204030204" pitchFamily="34" charset="0"/>
                <a:ea typeface="Calibri" panose="020F0502020204030204" pitchFamily="34" charset="0"/>
                <a:cs typeface="Arial" panose="020B0604020202020204" pitchFamily="34" charset="0"/>
              </a:rPr>
              <a:t> </a:t>
            </a:r>
            <a:endParaRPr lang="en-CA" dirty="0">
              <a:effectLst/>
              <a:latin typeface="+mn-lt"/>
              <a:ea typeface="Calibri" panose="020F0502020204030204" pitchFamily="34" charset="0"/>
              <a:cs typeface="Arial" panose="020B0604020202020204" pitchFamily="34" charset="0"/>
            </a:endParaRPr>
          </a:p>
          <a:p>
            <a:pPr marL="158750" indent="0">
              <a:lnSpc>
                <a:spcPct val="107000"/>
              </a:lnSpc>
              <a:spcAft>
                <a:spcPts val="800"/>
              </a:spcAft>
              <a:buNone/>
            </a:pPr>
            <a:r>
              <a:rPr lang="fr-CA" dirty="0">
                <a:solidFill>
                  <a:srgbClr val="000000"/>
                </a:solidFill>
                <a:effectLst/>
                <a:latin typeface="+mn-lt"/>
                <a:ea typeface="Arial" panose="020B0604020202020204" pitchFamily="34" charset="0"/>
                <a:cs typeface="Arial" panose="020B0604020202020204" pitchFamily="34" charset="0"/>
              </a:rPr>
              <a:t>TRANSCRIPTION : </a:t>
            </a:r>
            <a:endParaRPr lang="en-CA" dirty="0">
              <a:effectLst/>
              <a:latin typeface="+mn-lt"/>
              <a:ea typeface="Calibri" panose="020F0502020204030204" pitchFamily="34" charset="0"/>
              <a:cs typeface="Arial" panose="020B0604020202020204" pitchFamily="34" charset="0"/>
            </a:endParaRPr>
          </a:p>
          <a:p>
            <a:pPr marL="158750" indent="0">
              <a:lnSpc>
                <a:spcPct val="107000"/>
              </a:lnSpc>
              <a:spcAft>
                <a:spcPts val="800"/>
              </a:spcAft>
              <a:buNone/>
            </a:pPr>
            <a:r>
              <a:rPr lang="fr-CA" i="1" dirty="0">
                <a:solidFill>
                  <a:srgbClr val="FF0000"/>
                </a:solidFill>
                <a:effectLst/>
                <a:latin typeface="+mn-lt"/>
                <a:ea typeface="Arial" panose="020B0604020202020204" pitchFamily="34" charset="0"/>
                <a:cs typeface="Arial" panose="020B0604020202020204" pitchFamily="34" charset="0"/>
              </a:rPr>
              <a:t>-----</a:t>
            </a:r>
            <a:endParaRPr lang="en-CA" dirty="0">
              <a:effectLst/>
              <a:latin typeface="+mn-lt"/>
              <a:ea typeface="Calibri" panose="020F0502020204030204" pitchFamily="34" charset="0"/>
              <a:cs typeface="Arial" panose="020B0604020202020204" pitchFamily="34" charset="0"/>
            </a:endParaRPr>
          </a:p>
          <a:p>
            <a:pPr marL="158750" indent="0">
              <a:lnSpc>
                <a:spcPct val="107000"/>
              </a:lnSpc>
              <a:spcAft>
                <a:spcPts val="800"/>
              </a:spcAft>
              <a:buNone/>
            </a:pPr>
            <a:r>
              <a:rPr lang="fr-CA" dirty="0">
                <a:solidFill>
                  <a:srgbClr val="000000"/>
                </a:solidFill>
                <a:effectLst/>
                <a:latin typeface="+mn-lt"/>
                <a:ea typeface="Arial" panose="020B0604020202020204" pitchFamily="34" charset="0"/>
                <a:cs typeface="Arial" panose="020B0604020202020204" pitchFamily="34" charset="0"/>
              </a:rPr>
              <a:t>Nous voulons également vous donner quelques conseils, passer en revue les listes de vérification et vous expliquer en détail le but de votre présentation.</a:t>
            </a:r>
            <a:endParaRPr lang="en-CA" dirty="0">
              <a:effectLst/>
              <a:latin typeface="+mn-l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436357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g853034354b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4" name="Google Shape;404;g853034354b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indent="0">
              <a:buNone/>
              <a:defRPr/>
            </a:pPr>
            <a:endParaRPr lang="en-GB" b="0" i="1" dirty="0">
              <a:solidFill>
                <a:srgbClr val="FF0000"/>
              </a:solidFill>
              <a:effectLst/>
              <a:latin typeface="Arial" panose="020B0604020202020204" pitchFamily="34" charset="0"/>
            </a:endParaRPr>
          </a:p>
          <a:p>
            <a:pPr marL="158750" indent="0">
              <a:lnSpc>
                <a:spcPct val="107000"/>
              </a:lnSpc>
              <a:spcAft>
                <a:spcPts val="800"/>
              </a:spcAft>
              <a:buNone/>
            </a:pPr>
            <a:r>
              <a:rPr lang="en-US" sz="1100" dirty="0">
                <a:effectLst/>
                <a:latin typeface="Arial" panose="020B0604020202020204" pitchFamily="34" charset="0"/>
                <a:ea typeface="Calibri" panose="020F0502020204030204" pitchFamily="34" charset="0"/>
                <a:cs typeface="Arial" panose="020B0604020202020204" pitchFamily="34" charset="0"/>
              </a:rPr>
              <a:t> </a:t>
            </a:r>
            <a:endParaRPr lang="en-CA" sz="1100" dirty="0">
              <a:effectLst/>
              <a:latin typeface="Calibri" panose="020F0502020204030204" pitchFamily="34" charset="0"/>
              <a:ea typeface="Calibri" panose="020F0502020204030204" pitchFamily="34" charset="0"/>
              <a:cs typeface="Arial" panose="020B0604020202020204" pitchFamily="34" charset="0"/>
            </a:endParaRPr>
          </a:p>
          <a:p>
            <a:pPr marL="158750" indent="0">
              <a:buNone/>
            </a:pPr>
            <a:r>
              <a:rPr lang="fr-CA" sz="1100" dirty="0">
                <a:effectLst/>
                <a:latin typeface="Arial" panose="020B0604020202020204" pitchFamily="34" charset="0"/>
                <a:ea typeface="Arial" panose="020B0604020202020204" pitchFamily="34" charset="0"/>
              </a:rPr>
              <a:t>TRANSCRIPTION : </a:t>
            </a:r>
            <a:endParaRPr lang="en-CA" sz="1100" dirty="0">
              <a:effectLst/>
              <a:latin typeface="Times New Roman" panose="02020603050405020304" pitchFamily="18" charset="0"/>
              <a:ea typeface="Times New Roman" panose="02020603050405020304" pitchFamily="18" charset="0"/>
            </a:endParaRPr>
          </a:p>
          <a:p>
            <a:pPr marL="158750" indent="0">
              <a:buNone/>
            </a:pPr>
            <a:r>
              <a:rPr lang="fr-CA" sz="1100" i="1" dirty="0">
                <a:effectLst/>
                <a:latin typeface="Arial" panose="020B0604020202020204" pitchFamily="34" charset="0"/>
                <a:ea typeface="Arial" panose="020B0604020202020204" pitchFamily="34" charset="0"/>
              </a:rPr>
              <a:t>-----</a:t>
            </a:r>
            <a:endParaRPr lang="en-CA" sz="1100" dirty="0">
              <a:effectLst/>
              <a:latin typeface="Times New Roman" panose="02020603050405020304" pitchFamily="18" charset="0"/>
              <a:ea typeface="Times New Roman" panose="02020603050405020304" pitchFamily="18" charset="0"/>
            </a:endParaRPr>
          </a:p>
          <a:p>
            <a:pPr marL="0" indent="0">
              <a:buNone/>
            </a:pPr>
            <a:r>
              <a:rPr lang="fr-CA" sz="1100" dirty="0">
                <a:effectLst/>
                <a:latin typeface="Arial" panose="020B0604020202020204" pitchFamily="34" charset="0"/>
                <a:ea typeface="Arial" panose="020B0604020202020204" pitchFamily="34" charset="0"/>
              </a:rPr>
              <a:t>Voici des choses à prendre en considération au moment de planifier votre présentation. Ce sont les 10 meilleurs conseils que je veux vous donner :</a:t>
            </a:r>
            <a:endParaRPr lang="en-CA" sz="1100" dirty="0">
              <a:effectLst/>
              <a:latin typeface="Times New Roman" panose="02020603050405020304" pitchFamily="18" charset="0"/>
              <a:ea typeface="Times New Roman" panose="02020603050405020304" pitchFamily="18" charset="0"/>
            </a:endParaRPr>
          </a:p>
          <a:p>
            <a:pPr marL="0" indent="0">
              <a:buFont typeface="+mj-lt"/>
              <a:buNone/>
            </a:pPr>
            <a:r>
              <a:rPr lang="fr-CA" sz="1100" dirty="0">
                <a:effectLst/>
                <a:latin typeface="Arial" panose="020B0604020202020204" pitchFamily="34" charset="0"/>
                <a:ea typeface="Arial" panose="020B0604020202020204" pitchFamily="34" charset="0"/>
              </a:rPr>
              <a:t>Sachez quel est votre objectif et qui est votre public.</a:t>
            </a:r>
            <a:endParaRPr lang="en-CA" sz="1100" dirty="0">
              <a:effectLst/>
              <a:latin typeface="Times New Roman" panose="02020603050405020304" pitchFamily="18" charset="0"/>
              <a:ea typeface="Times New Roman" panose="02020603050405020304" pitchFamily="18" charset="0"/>
            </a:endParaRPr>
          </a:p>
          <a:p>
            <a:pPr marL="0" indent="0">
              <a:buFont typeface="+mj-lt"/>
              <a:buNone/>
            </a:pPr>
            <a:r>
              <a:rPr lang="fr-CA" sz="1100" dirty="0">
                <a:effectLst/>
                <a:latin typeface="Arial" panose="020B0604020202020204" pitchFamily="34" charset="0"/>
                <a:ea typeface="Arial" panose="020B0604020202020204" pitchFamily="34" charset="0"/>
              </a:rPr>
              <a:t>Avant de plonger dans le projet, précisez l’objectif de votre présentation. Quel message voulez-vous transmettre et quel </a:t>
            </a:r>
            <a:endParaRPr lang="en-CA" sz="1100" dirty="0">
              <a:effectLst/>
              <a:latin typeface="Times New Roman" panose="02020603050405020304" pitchFamily="18" charset="0"/>
              <a:ea typeface="Times New Roman" panose="02020603050405020304" pitchFamily="18" charset="0"/>
            </a:endParaRPr>
          </a:p>
          <a:p>
            <a:pPr marL="0" indent="0">
              <a:buFont typeface="+mj-lt"/>
              <a:buNone/>
            </a:pPr>
            <a:r>
              <a:rPr lang="fr-CA" sz="1100" dirty="0">
                <a:effectLst/>
                <a:latin typeface="Arial" panose="020B0604020202020204" pitchFamily="34" charset="0"/>
                <a:ea typeface="Arial" panose="020B0604020202020204" pitchFamily="34" charset="0"/>
              </a:rPr>
              <a:t>est votre public cible? Si vous maîtrisez ces éléments, votre contenu et vos choix visuels seront plus pertinents.</a:t>
            </a:r>
            <a:endParaRPr lang="en-CA" sz="1100" dirty="0">
              <a:effectLst/>
              <a:latin typeface="Times New Roman" panose="02020603050405020304" pitchFamily="18" charset="0"/>
              <a:ea typeface="Times New Roman" panose="02020603050405020304" pitchFamily="18" charset="0"/>
            </a:endParaRPr>
          </a:p>
          <a:p>
            <a:pPr marL="0" indent="0">
              <a:buFont typeface="+mj-lt"/>
              <a:buNone/>
            </a:pPr>
            <a:r>
              <a:rPr lang="fr-CA" sz="1100" dirty="0">
                <a:effectLst/>
                <a:latin typeface="Arial" panose="020B0604020202020204" pitchFamily="34" charset="0"/>
                <a:ea typeface="Arial" panose="020B0604020202020204" pitchFamily="34" charset="0"/>
              </a:rPr>
              <a:t>Planifiez ce que vous allez dire.</a:t>
            </a:r>
            <a:endParaRPr lang="en-CA" sz="1100" dirty="0">
              <a:effectLst/>
              <a:latin typeface="Times New Roman" panose="02020603050405020304" pitchFamily="18" charset="0"/>
              <a:ea typeface="Times New Roman" panose="02020603050405020304" pitchFamily="18" charset="0"/>
            </a:endParaRPr>
          </a:p>
          <a:p>
            <a:pPr marL="0" indent="0">
              <a:buFont typeface="+mj-lt"/>
              <a:buNone/>
            </a:pPr>
            <a:r>
              <a:rPr lang="fr-CA" sz="1100" dirty="0">
                <a:effectLst/>
                <a:latin typeface="Arial" panose="020B0604020202020204" pitchFamily="34" charset="0"/>
                <a:ea typeface="Arial" panose="020B0604020202020204" pitchFamily="34" charset="0"/>
              </a:rPr>
              <a:t>Énumérez les principaux points que vous voulez aborder. Créez une structure claire, avec une introduction, des thèmes et une conclusion. </a:t>
            </a:r>
            <a:endParaRPr lang="en-CA" sz="1100" dirty="0">
              <a:effectLst/>
              <a:latin typeface="Times New Roman" panose="02020603050405020304" pitchFamily="18" charset="0"/>
              <a:ea typeface="Times New Roman" panose="02020603050405020304" pitchFamily="18" charset="0"/>
            </a:endParaRPr>
          </a:p>
          <a:p>
            <a:pPr marL="0" indent="0">
              <a:buFont typeface="+mj-lt"/>
              <a:buNone/>
            </a:pPr>
            <a:r>
              <a:rPr lang="fr-CA" sz="1100" dirty="0">
                <a:effectLst/>
                <a:latin typeface="Arial" panose="020B0604020202020204" pitchFamily="34" charset="0"/>
                <a:ea typeface="Arial" panose="020B0604020202020204" pitchFamily="34" charset="0"/>
              </a:rPr>
              <a:t>Créez une diapositive titre.</a:t>
            </a:r>
            <a:endParaRPr lang="en-CA" sz="1100" dirty="0">
              <a:effectLst/>
              <a:latin typeface="Times New Roman" panose="02020603050405020304" pitchFamily="18" charset="0"/>
              <a:ea typeface="Times New Roman" panose="02020603050405020304" pitchFamily="18" charset="0"/>
            </a:endParaRPr>
          </a:p>
          <a:p>
            <a:pPr marL="0" indent="0">
              <a:buFont typeface="+mj-lt"/>
              <a:buNone/>
            </a:pPr>
            <a:r>
              <a:rPr lang="fr-CA" sz="1100" dirty="0">
                <a:effectLst/>
                <a:latin typeface="Arial" panose="020B0604020202020204" pitchFamily="34" charset="0"/>
                <a:ea typeface="Arial" panose="020B0604020202020204" pitchFamily="34" charset="0"/>
              </a:rPr>
              <a:t>Assurez-vous d’ajouter le titre de votre présentation ou solution et les noms des membres de votre équipe. La diapositive titre donne le ton de votre exposé.</a:t>
            </a:r>
            <a:endParaRPr lang="en-CA" sz="1100" dirty="0">
              <a:effectLst/>
              <a:latin typeface="Times New Roman" panose="02020603050405020304" pitchFamily="18" charset="0"/>
              <a:ea typeface="Times New Roman" panose="02020603050405020304" pitchFamily="18" charset="0"/>
            </a:endParaRPr>
          </a:p>
          <a:p>
            <a:pPr marL="0" indent="0">
              <a:buFont typeface="+mj-lt"/>
              <a:buNone/>
            </a:pPr>
            <a:r>
              <a:rPr lang="fr-CA" sz="1100" dirty="0">
                <a:effectLst/>
                <a:latin typeface="Arial" panose="020B0604020202020204" pitchFamily="34" charset="0"/>
                <a:ea typeface="Arial" panose="020B0604020202020204" pitchFamily="34" charset="0"/>
              </a:rPr>
              <a:t>Concevez les diapositives.</a:t>
            </a:r>
            <a:endParaRPr lang="en-CA" sz="1100" dirty="0">
              <a:effectLst/>
              <a:latin typeface="Times New Roman" panose="02020603050405020304" pitchFamily="18" charset="0"/>
              <a:ea typeface="Times New Roman" panose="02020603050405020304" pitchFamily="18" charset="0"/>
            </a:endParaRPr>
          </a:p>
          <a:p>
            <a:pPr marL="0" indent="0">
              <a:buFont typeface="+mj-lt"/>
              <a:buNone/>
            </a:pPr>
            <a:r>
              <a:rPr lang="fr-CA" sz="1100" dirty="0">
                <a:effectLst/>
                <a:latin typeface="Arial" panose="020B0604020202020204" pitchFamily="34" charset="0"/>
                <a:ea typeface="Arial" panose="020B0604020202020204" pitchFamily="34" charset="0"/>
              </a:rPr>
              <a:t>Créez une introduction, un développement et une conclusion pour votre présentation. Intégrez des éléments visuels, comme des images, des graphiques et des tableaux, au besoin, pour mieux expliquer votre solution.</a:t>
            </a:r>
            <a:endParaRPr lang="en-CA" sz="1100" dirty="0">
              <a:effectLst/>
              <a:latin typeface="Times New Roman" panose="02020603050405020304" pitchFamily="18" charset="0"/>
              <a:ea typeface="Times New Roman" panose="02020603050405020304" pitchFamily="18" charset="0"/>
            </a:endParaRPr>
          </a:p>
          <a:p>
            <a:pPr marL="0" indent="0">
              <a:buFont typeface="+mj-lt"/>
              <a:buNone/>
            </a:pPr>
            <a:r>
              <a:rPr lang="fr-CA" sz="1100" dirty="0">
                <a:effectLst/>
                <a:latin typeface="Arial" panose="020B0604020202020204" pitchFamily="34" charset="0"/>
                <a:ea typeface="Arial" panose="020B0604020202020204" pitchFamily="34" charset="0"/>
              </a:rPr>
              <a:t>Incluez des aides visuelles attrayantes.</a:t>
            </a:r>
            <a:endParaRPr lang="en-CA" sz="1100" dirty="0">
              <a:effectLst/>
              <a:latin typeface="Times New Roman" panose="02020603050405020304" pitchFamily="18" charset="0"/>
              <a:ea typeface="Times New Roman" panose="02020603050405020304" pitchFamily="18" charset="0"/>
            </a:endParaRPr>
          </a:p>
          <a:p>
            <a:pPr marL="0" indent="0">
              <a:buFont typeface="+mj-lt"/>
              <a:buNone/>
            </a:pPr>
            <a:r>
              <a:rPr lang="fr-CA" sz="1100" dirty="0">
                <a:effectLst/>
                <a:latin typeface="Arial" panose="020B0604020202020204" pitchFamily="34" charset="0"/>
                <a:ea typeface="Arial" panose="020B0604020202020204" pitchFamily="34" charset="0"/>
              </a:rPr>
              <a:t>Avez-vous mené un sondage et recueilli des données? Est-ce que quelqu’un vous a dit quelque chose de vraiment inspirant? Avez-vous réalisé une vidéo? Montrez-nous vos réalisations!</a:t>
            </a:r>
            <a:endParaRPr lang="en-CA" sz="1100" dirty="0">
              <a:effectLst/>
              <a:latin typeface="Times New Roman" panose="02020603050405020304" pitchFamily="18" charset="0"/>
              <a:ea typeface="Times New Roman" panose="02020603050405020304" pitchFamily="18" charset="0"/>
            </a:endParaRPr>
          </a:p>
          <a:p>
            <a:pPr marL="0" indent="0">
              <a:buNone/>
            </a:pPr>
            <a:r>
              <a:rPr lang="fr-CA" sz="1100" dirty="0">
                <a:effectLst/>
                <a:latin typeface="Arial" panose="020B0604020202020204" pitchFamily="34" charset="0"/>
                <a:ea typeface="Arial" panose="020B0604020202020204" pitchFamily="34" charset="0"/>
              </a:rPr>
              <a:t>Exercez-vous à faire votre exposé.</a:t>
            </a:r>
            <a:endParaRPr lang="en-CA" sz="1100" dirty="0">
              <a:effectLst/>
              <a:latin typeface="Times New Roman" panose="02020603050405020304" pitchFamily="18" charset="0"/>
              <a:ea typeface="Times New Roman" panose="02020603050405020304" pitchFamily="18" charset="0"/>
            </a:endParaRPr>
          </a:p>
          <a:p>
            <a:pPr marL="0" indent="0">
              <a:buNone/>
            </a:pPr>
            <a:r>
              <a:rPr lang="fr-CA" sz="1100" dirty="0">
                <a:effectLst/>
                <a:latin typeface="Arial" panose="020B0604020202020204" pitchFamily="34" charset="0"/>
                <a:ea typeface="Arial" panose="020B0604020202020204" pitchFamily="34" charset="0"/>
              </a:rPr>
              <a:t>Entraînez-vous à donner votre exposé plusieurs fois. Plus vous vous exercerez, plus vous aurez confiance en vous. </a:t>
            </a:r>
            <a:endParaRPr lang="en-CA" sz="1100" dirty="0">
              <a:effectLst/>
              <a:latin typeface="Times New Roman" panose="02020603050405020304" pitchFamily="18" charset="0"/>
              <a:ea typeface="Times New Roman" panose="02020603050405020304" pitchFamily="18" charset="0"/>
            </a:endParaRPr>
          </a:p>
          <a:p>
            <a:pPr marL="0" indent="0">
              <a:buNone/>
            </a:pPr>
            <a:r>
              <a:rPr lang="fr-CA" sz="1100" dirty="0">
                <a:effectLst/>
                <a:latin typeface="Arial" panose="020B0604020202020204" pitchFamily="34" charset="0"/>
                <a:ea typeface="Arial" panose="020B0604020202020204" pitchFamily="34" charset="0"/>
              </a:rPr>
              <a:t>Préparez-vous en cas de problèmes techniques.</a:t>
            </a:r>
            <a:endParaRPr lang="en-CA" sz="1100" dirty="0">
              <a:effectLst/>
              <a:latin typeface="Times New Roman" panose="02020603050405020304" pitchFamily="18" charset="0"/>
              <a:ea typeface="Times New Roman" panose="02020603050405020304" pitchFamily="18" charset="0"/>
            </a:endParaRPr>
          </a:p>
          <a:p>
            <a:pPr marL="0" indent="0">
              <a:buNone/>
            </a:pPr>
            <a:r>
              <a:rPr lang="fr-CA" sz="1100" dirty="0">
                <a:effectLst/>
                <a:latin typeface="Arial" panose="020B0604020202020204" pitchFamily="34" charset="0"/>
                <a:ea typeface="Arial" panose="020B0604020202020204" pitchFamily="34" charset="0"/>
              </a:rPr>
              <a:t>Vérifiez le matériel que vous utiliserez pour faire votre exposé. Assurez-vous que vos diapositives, votre son et vos éléments multimédias fonctionnent correctement.  Passez en revue votre présentation une dernière fois.</a:t>
            </a:r>
            <a:endParaRPr lang="en-CA" sz="1100" dirty="0">
              <a:effectLst/>
              <a:latin typeface="Times New Roman" panose="02020603050405020304" pitchFamily="18" charset="0"/>
              <a:ea typeface="Times New Roman" panose="02020603050405020304" pitchFamily="18" charset="0"/>
            </a:endParaRPr>
          </a:p>
          <a:p>
            <a:pPr marL="0" indent="0">
              <a:buNone/>
            </a:pPr>
            <a:r>
              <a:rPr lang="fr-CA" sz="1100" dirty="0">
                <a:effectLst/>
                <a:latin typeface="Arial" panose="020B0604020202020204" pitchFamily="34" charset="0"/>
                <a:ea typeface="Arial" panose="020B0604020202020204" pitchFamily="34" charset="0"/>
              </a:rPr>
              <a:t>Revoyez vos diapositives une dernière fois avant votre exposé. Assurez-vous qu’il n’y a pas de fautes, que le contenu est exact et que les éléments visuels s’affichent correctement. </a:t>
            </a:r>
            <a:endParaRPr lang="en-CA" sz="1100" dirty="0">
              <a:effectLst/>
              <a:latin typeface="Times New Roman" panose="02020603050405020304" pitchFamily="18" charset="0"/>
              <a:ea typeface="Times New Roman" panose="02020603050405020304" pitchFamily="18" charset="0"/>
            </a:endParaRPr>
          </a:p>
          <a:p>
            <a:pPr marL="0" indent="0">
              <a:buNone/>
            </a:pPr>
            <a:r>
              <a:rPr lang="fr-CA" sz="1100" dirty="0">
                <a:effectLst/>
                <a:latin typeface="Arial" panose="020B0604020202020204" pitchFamily="34" charset="0"/>
                <a:ea typeface="Arial" panose="020B0604020202020204" pitchFamily="34" charset="0"/>
              </a:rPr>
              <a:t>Ayez confiance en vous.</a:t>
            </a:r>
            <a:endParaRPr lang="en-CA" sz="1100" dirty="0">
              <a:effectLst/>
              <a:latin typeface="Times New Roman" panose="02020603050405020304" pitchFamily="18" charset="0"/>
              <a:ea typeface="Times New Roman" panose="02020603050405020304" pitchFamily="18" charset="0"/>
            </a:endParaRPr>
          </a:p>
          <a:p>
            <a:pPr marL="0" indent="0">
              <a:buNone/>
            </a:pPr>
            <a:r>
              <a:rPr lang="fr-CA" sz="1100" dirty="0">
                <a:effectLst/>
                <a:latin typeface="Arial" panose="020B0604020202020204" pitchFamily="34" charset="0"/>
                <a:ea typeface="Arial" panose="020B0604020202020204" pitchFamily="34" charset="0"/>
              </a:rPr>
              <a:t>Lorsque c’est votre tour, prenez une grande respiration et faites votre exposé avec confiance. Vous allez être remarquable.</a:t>
            </a:r>
            <a:endParaRPr lang="en-CA" sz="1100" dirty="0">
              <a:effectLst/>
              <a:latin typeface="Times New Roman" panose="02020603050405020304" pitchFamily="18" charset="0"/>
              <a:ea typeface="Times New Roman" panose="02020603050405020304" pitchFamily="18" charset="0"/>
            </a:endParaRPr>
          </a:p>
          <a:p>
            <a:pPr marL="0" indent="0">
              <a:buNone/>
            </a:pPr>
            <a:r>
              <a:rPr lang="fr-CA" sz="1100" dirty="0">
                <a:effectLst/>
                <a:latin typeface="Arial" panose="020B0604020202020204" pitchFamily="34" charset="0"/>
                <a:ea typeface="Arial" panose="020B0604020202020204" pitchFamily="34" charset="0"/>
              </a:rPr>
              <a:t>Sollicitez de la rétroaction.</a:t>
            </a:r>
            <a:endParaRPr lang="en-CA" sz="1100" dirty="0">
              <a:effectLst/>
              <a:latin typeface="Times New Roman" panose="02020603050405020304" pitchFamily="18" charset="0"/>
              <a:ea typeface="Times New Roman" panose="02020603050405020304" pitchFamily="18" charset="0"/>
            </a:endParaRPr>
          </a:p>
          <a:p>
            <a:pPr marL="0" indent="0">
              <a:buNone/>
            </a:pPr>
            <a:r>
              <a:rPr lang="fr-CA" sz="1100" dirty="0">
                <a:effectLst/>
                <a:latin typeface="Arial" panose="020B0604020202020204" pitchFamily="34" charset="0"/>
                <a:ea typeface="Arial" panose="020B0604020202020204" pitchFamily="34" charset="0"/>
              </a:rPr>
              <a:t>Après votre présentation, demandez aux personnes si elles ont des commentaires </a:t>
            </a:r>
            <a:endParaRPr lang="en-CA" sz="1100" dirty="0">
              <a:effectLst/>
              <a:latin typeface="Times New Roman" panose="02020603050405020304" pitchFamily="18" charset="0"/>
              <a:ea typeface="Times New Roman" panose="02020603050405020304" pitchFamily="18" charset="0"/>
            </a:endParaRPr>
          </a:p>
          <a:p>
            <a:pPr marL="0" indent="0">
              <a:buNone/>
            </a:pPr>
            <a:r>
              <a:rPr lang="fr-CA" sz="1100" dirty="0">
                <a:effectLst/>
                <a:latin typeface="Arial" panose="020B0604020202020204" pitchFamily="34" charset="0"/>
                <a:ea typeface="Arial" panose="020B0604020202020204" pitchFamily="34" charset="0"/>
              </a:rPr>
              <a:t>ou des questions. Quels sont les points forts de votre présentation et les points à améliorer? Ces commentaires vous permettront de vos améliorer lors d’une prochaine présentation.</a:t>
            </a:r>
            <a:endParaRPr lang="en-CA" sz="1100" dirty="0">
              <a:effectLst/>
              <a:latin typeface="Times New Roman" panose="02020603050405020304" pitchFamily="18" charset="0"/>
              <a:ea typeface="Times New Roman" panose="02020603050405020304" pitchFamily="18" charset="0"/>
            </a:endParaRPr>
          </a:p>
          <a:p>
            <a:pPr marL="0" indent="0">
              <a:buNone/>
            </a:pPr>
            <a:r>
              <a:rPr lang="fr-CA" sz="1100" dirty="0">
                <a:effectLst/>
                <a:latin typeface="Arial" panose="020B0604020202020204" pitchFamily="34" charset="0"/>
                <a:ea typeface="Arial" panose="020B0604020202020204" pitchFamily="34" charset="0"/>
              </a:rPr>
              <a:t>N’oubliez pas que la création de présentations attrayantes est une compétence qui s’améliore avec l’expérience. Ne vous découragez pas si vous trouvez l’exercice difficile au départ.</a:t>
            </a:r>
            <a:endParaRPr lang="en-CA" sz="1100" dirty="0">
              <a:effectLst/>
              <a:latin typeface="Times New Roman" panose="02020603050405020304" pitchFamily="18" charset="0"/>
              <a:ea typeface="Times New Roman" panose="02020603050405020304" pitchFamily="18" charset="0"/>
            </a:endParaRPr>
          </a:p>
          <a:p>
            <a:pPr marL="158750" indent="0" algn="l">
              <a:buNone/>
            </a:pPr>
            <a:endParaRPr lang="en-GB" b="0" i="0" dirty="0">
              <a:solidFill>
                <a:srgbClr val="374151"/>
              </a:solidFill>
              <a:effectLst/>
              <a:latin typeface="+mn-lt"/>
            </a:endParaRPr>
          </a:p>
        </p:txBody>
      </p:sp>
    </p:spTree>
    <p:extLst>
      <p:ext uri="{BB962C8B-B14F-4D97-AF65-F5344CB8AC3E}">
        <p14:creationId xmlns:p14="http://schemas.microsoft.com/office/powerpoint/2010/main" val="36529620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3.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Master" Target="../slideMasters/slideMaster1.xml"/><Relationship Id="rId1" Type="http://schemas.openxmlformats.org/officeDocument/2006/relationships/tags" Target="../tags/tag8.xml"/><Relationship Id="rId5" Type="http://schemas.microsoft.com/office/2007/relationships/hdphoto" Target="../media/hdphoto2.wdp"/><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Master" Target="../slideMasters/slideMaster1.xml"/><Relationship Id="rId1" Type="http://schemas.openxmlformats.org/officeDocument/2006/relationships/tags" Target="../tags/tag10.xml"/><Relationship Id="rId5" Type="http://schemas.microsoft.com/office/2007/relationships/hdphoto" Target="../media/hdphoto3.wdp"/><Relationship Id="rId4" Type="http://schemas.openxmlformats.org/officeDocument/2006/relationships/image" Target="../media/image8.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pic>
        <p:nvPicPr>
          <p:cNvPr id="10" name="Google Shape;10;p2"/>
          <p:cNvPicPr preferRelativeResize="0"/>
          <p:nvPr/>
        </p:nvPicPr>
        <p:blipFill rotWithShape="1">
          <a:blip r:embed="rId3" cstate="screen">
            <a:alphaModFix/>
            <a:extLst>
              <a:ext uri="{28A0092B-C50C-407E-A947-70E740481C1C}">
                <a14:useLocalDpi xmlns:a14="http://schemas.microsoft.com/office/drawing/2010/main"/>
              </a:ext>
            </a:extLst>
          </a:blip>
          <a:srcRect b="61089"/>
          <a:stretch/>
        </p:blipFill>
        <p:spPr>
          <a:xfrm rot="-620881">
            <a:off x="1853551" y="40483"/>
            <a:ext cx="2068426" cy="1772790"/>
          </a:xfrm>
          <a:prstGeom prst="rect">
            <a:avLst/>
          </a:prstGeom>
          <a:noFill/>
          <a:ln>
            <a:noFill/>
          </a:ln>
        </p:spPr>
      </p:pic>
      <p:pic>
        <p:nvPicPr>
          <p:cNvPr id="11" name="Google Shape;11;p2"/>
          <p:cNvPicPr preferRelativeResize="0"/>
          <p:nvPr/>
        </p:nvPicPr>
        <p:blipFill rotWithShape="1">
          <a:blip r:embed="rId4" cstate="screen">
            <a:alphaModFix/>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a:ext>
            </a:extLst>
          </a:blip>
          <a:srcRect/>
          <a:stretch/>
        </p:blipFill>
        <p:spPr>
          <a:xfrm>
            <a:off x="1047887" y="524012"/>
            <a:ext cx="7048226" cy="4102024"/>
          </a:xfrm>
          <a:prstGeom prst="rect">
            <a:avLst/>
          </a:prstGeom>
          <a:noFill/>
          <a:ln>
            <a:noFill/>
          </a:ln>
        </p:spPr>
      </p:pic>
      <p:pic>
        <p:nvPicPr>
          <p:cNvPr id="12" name="Google Shape;12;p2"/>
          <p:cNvPicPr preferRelativeResize="0"/>
          <p:nvPr/>
        </p:nvPicPr>
        <p:blipFill>
          <a:blip r:embed="rId6" cstate="screen">
            <a:alphaModFix/>
            <a:extLst>
              <a:ext uri="{28A0092B-C50C-407E-A947-70E740481C1C}">
                <a14:useLocalDpi xmlns:a14="http://schemas.microsoft.com/office/drawing/2010/main"/>
              </a:ext>
            </a:extLst>
          </a:blip>
          <a:stretch>
            <a:fillRect/>
          </a:stretch>
        </p:blipFill>
        <p:spPr>
          <a:xfrm>
            <a:off x="1593925" y="2989525"/>
            <a:ext cx="1584774" cy="1852801"/>
          </a:xfrm>
          <a:prstGeom prst="rect">
            <a:avLst/>
          </a:prstGeom>
          <a:noFill/>
          <a:ln>
            <a:noFill/>
          </a:ln>
          <a:effectLst>
            <a:outerShdw blurRad="57150" dist="19050" dir="3300000" algn="bl" rotWithShape="0">
              <a:srgbClr val="000000">
                <a:alpha val="34000"/>
              </a:srgbClr>
            </a:outerShdw>
          </a:effectLst>
        </p:spPr>
      </p:pic>
      <p:sp>
        <p:nvSpPr>
          <p:cNvPr id="13" name="Google Shape;13;p2"/>
          <p:cNvSpPr txBox="1">
            <a:spLocks noGrp="1"/>
          </p:cNvSpPr>
          <p:nvPr>
            <p:ph type="ctrTitle"/>
          </p:nvPr>
        </p:nvSpPr>
        <p:spPr>
          <a:xfrm>
            <a:off x="1877291" y="1728423"/>
            <a:ext cx="5734609" cy="16551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6000"/>
              <a:buNone/>
              <a:defRPr sz="5400">
                <a:latin typeface="Arial" panose="020B0604020202020204" pitchFamily="34" charset="0"/>
                <a:cs typeface="Arial" panose="020B0604020202020204" pitchFamily="34" charset="0"/>
              </a:defRPr>
            </a:lvl1pPr>
            <a:lvl2pPr lvl="1" algn="ctr">
              <a:lnSpc>
                <a:spcPct val="80000"/>
              </a:lnSpc>
              <a:spcBef>
                <a:spcPts val="0"/>
              </a:spcBef>
              <a:spcAft>
                <a:spcPts val="0"/>
              </a:spcAft>
              <a:buClr>
                <a:srgbClr val="0B5394"/>
              </a:buClr>
              <a:buSzPts val="6000"/>
              <a:buNone/>
              <a:defRPr sz="6000">
                <a:solidFill>
                  <a:srgbClr val="0B5394"/>
                </a:solidFill>
              </a:defRPr>
            </a:lvl2pPr>
            <a:lvl3pPr lvl="2" algn="ctr">
              <a:lnSpc>
                <a:spcPct val="80000"/>
              </a:lnSpc>
              <a:spcBef>
                <a:spcPts val="0"/>
              </a:spcBef>
              <a:spcAft>
                <a:spcPts val="0"/>
              </a:spcAft>
              <a:buClr>
                <a:srgbClr val="0B5394"/>
              </a:buClr>
              <a:buSzPts val="6000"/>
              <a:buNone/>
              <a:defRPr sz="6000">
                <a:solidFill>
                  <a:srgbClr val="0B5394"/>
                </a:solidFill>
              </a:defRPr>
            </a:lvl3pPr>
            <a:lvl4pPr lvl="3" algn="ctr">
              <a:lnSpc>
                <a:spcPct val="80000"/>
              </a:lnSpc>
              <a:spcBef>
                <a:spcPts val="0"/>
              </a:spcBef>
              <a:spcAft>
                <a:spcPts val="0"/>
              </a:spcAft>
              <a:buClr>
                <a:srgbClr val="0B5394"/>
              </a:buClr>
              <a:buSzPts val="6000"/>
              <a:buNone/>
              <a:defRPr sz="6000">
                <a:solidFill>
                  <a:srgbClr val="0B5394"/>
                </a:solidFill>
              </a:defRPr>
            </a:lvl4pPr>
            <a:lvl5pPr lvl="4" algn="ctr">
              <a:lnSpc>
                <a:spcPct val="80000"/>
              </a:lnSpc>
              <a:spcBef>
                <a:spcPts val="0"/>
              </a:spcBef>
              <a:spcAft>
                <a:spcPts val="0"/>
              </a:spcAft>
              <a:buClr>
                <a:srgbClr val="0B5394"/>
              </a:buClr>
              <a:buSzPts val="6000"/>
              <a:buNone/>
              <a:defRPr sz="6000">
                <a:solidFill>
                  <a:srgbClr val="0B5394"/>
                </a:solidFill>
              </a:defRPr>
            </a:lvl5pPr>
            <a:lvl6pPr lvl="5" algn="ctr">
              <a:lnSpc>
                <a:spcPct val="80000"/>
              </a:lnSpc>
              <a:spcBef>
                <a:spcPts val="0"/>
              </a:spcBef>
              <a:spcAft>
                <a:spcPts val="0"/>
              </a:spcAft>
              <a:buClr>
                <a:srgbClr val="0B5394"/>
              </a:buClr>
              <a:buSzPts val="6000"/>
              <a:buNone/>
              <a:defRPr sz="6000">
                <a:solidFill>
                  <a:srgbClr val="0B5394"/>
                </a:solidFill>
              </a:defRPr>
            </a:lvl6pPr>
            <a:lvl7pPr lvl="6" algn="ctr">
              <a:lnSpc>
                <a:spcPct val="80000"/>
              </a:lnSpc>
              <a:spcBef>
                <a:spcPts val="0"/>
              </a:spcBef>
              <a:spcAft>
                <a:spcPts val="0"/>
              </a:spcAft>
              <a:buClr>
                <a:srgbClr val="0B5394"/>
              </a:buClr>
              <a:buSzPts val="6000"/>
              <a:buNone/>
              <a:defRPr sz="6000">
                <a:solidFill>
                  <a:srgbClr val="0B5394"/>
                </a:solidFill>
              </a:defRPr>
            </a:lvl7pPr>
            <a:lvl8pPr lvl="7" algn="ctr">
              <a:lnSpc>
                <a:spcPct val="80000"/>
              </a:lnSpc>
              <a:spcBef>
                <a:spcPts val="0"/>
              </a:spcBef>
              <a:spcAft>
                <a:spcPts val="0"/>
              </a:spcAft>
              <a:buClr>
                <a:srgbClr val="0B5394"/>
              </a:buClr>
              <a:buSzPts val="6000"/>
              <a:buNone/>
              <a:defRPr sz="6000">
                <a:solidFill>
                  <a:srgbClr val="0B5394"/>
                </a:solidFill>
              </a:defRPr>
            </a:lvl8pPr>
            <a:lvl9pPr lvl="8" algn="ctr">
              <a:lnSpc>
                <a:spcPct val="80000"/>
              </a:lnSpc>
              <a:spcBef>
                <a:spcPts val="0"/>
              </a:spcBef>
              <a:spcAft>
                <a:spcPts val="0"/>
              </a:spcAft>
              <a:buClr>
                <a:srgbClr val="0B5394"/>
              </a:buClr>
              <a:buSzPts val="6000"/>
              <a:buNone/>
              <a:defRPr sz="6000">
                <a:solidFill>
                  <a:srgbClr val="0B5394"/>
                </a:solidFill>
              </a:defRPr>
            </a:lvl9pPr>
          </a:lstStyle>
          <a:p>
            <a:endParaRPr dirty="0"/>
          </a:p>
        </p:txBody>
      </p:sp>
      <p:sp>
        <p:nvSpPr>
          <p:cNvPr id="14" name="Google Shape;14;p2"/>
          <p:cNvSpPr txBox="1">
            <a:spLocks noGrp="1"/>
          </p:cNvSpPr>
          <p:nvPr>
            <p:ph type="subTitle" idx="1"/>
          </p:nvPr>
        </p:nvSpPr>
        <p:spPr>
          <a:xfrm>
            <a:off x="1672763" y="3769325"/>
            <a:ext cx="1427100" cy="792600"/>
          </a:xfrm>
          <a:prstGeom prst="rect">
            <a:avLst/>
          </a:prstGeom>
        </p:spPr>
        <p:txBody>
          <a:bodyPr spcFirstLastPara="1" wrap="square" lIns="91425" tIns="91425" rIns="91425" bIns="91425" anchor="t" anchorCtr="0">
            <a:noAutofit/>
          </a:bodyPr>
          <a:lstStyle>
            <a:lvl1pPr lvl="0" algn="ctr">
              <a:lnSpc>
                <a:spcPct val="90000"/>
              </a:lnSpc>
              <a:spcBef>
                <a:spcPts val="0"/>
              </a:spcBef>
              <a:spcAft>
                <a:spcPts val="0"/>
              </a:spcAft>
              <a:buClr>
                <a:schemeClr val="dk2"/>
              </a:buClr>
              <a:buSzPts val="1400"/>
              <a:buNone/>
              <a:defRPr sz="1400">
                <a:solidFill>
                  <a:schemeClr val="dk2"/>
                </a:solidFill>
                <a:latin typeface="Arial" panose="020B0604020202020204" pitchFamily="34" charset="0"/>
                <a:cs typeface="Arial" panose="020B0604020202020204" pitchFamily="34" charset="0"/>
              </a:defRPr>
            </a:lvl1pPr>
            <a:lvl2pPr lvl="1"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dirty="0"/>
          </a:p>
        </p:txBody>
      </p:sp>
    </p:spTree>
    <p:custDataLst>
      <p:tags r:id="rId1"/>
    </p:custData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pic>
        <p:nvPicPr>
          <p:cNvPr id="17" name="Google Shape;17;p3"/>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8" name="Google Shape;18;p3"/>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lvl1pPr lvl="0" algn="ctr">
              <a:spcBef>
                <a:spcPts val="0"/>
              </a:spcBef>
              <a:spcAft>
                <a:spcPts val="0"/>
              </a:spcAft>
              <a:buSzPts val="4000"/>
              <a:buNone/>
              <a:defRPr sz="3600">
                <a:latin typeface="Arial" panose="020B0604020202020204" pitchFamily="34" charset="0"/>
                <a:cs typeface="Arial" panose="020B0604020202020204" pitchFamily="34" charset="0"/>
              </a:defRPr>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dirty="0"/>
          </a:p>
        </p:txBody>
      </p:sp>
      <p:sp>
        <p:nvSpPr>
          <p:cNvPr id="19" name="Google Shape;19;p3"/>
          <p:cNvSpPr txBox="1">
            <a:spLocks noGrp="1"/>
          </p:cNvSpPr>
          <p:nvPr>
            <p:ph type="subTitle" idx="1"/>
          </p:nvPr>
        </p:nvSpPr>
        <p:spPr>
          <a:xfrm>
            <a:off x="2937741" y="3307350"/>
            <a:ext cx="3268500" cy="792600"/>
          </a:xfrm>
          <a:prstGeom prst="rect">
            <a:avLst/>
          </a:prstGeom>
        </p:spPr>
        <p:txBody>
          <a:bodyPr spcFirstLastPara="1" wrap="square" lIns="91425" tIns="91425" rIns="91425" bIns="91425" anchor="t" anchorCtr="0">
            <a:noAutofit/>
          </a:bodyPr>
          <a:lstStyle>
            <a:lvl1pPr lvl="0" algn="ctr" rtl="0">
              <a:lnSpc>
                <a:spcPct val="90000"/>
              </a:lnSpc>
              <a:spcBef>
                <a:spcPts val="0"/>
              </a:spcBef>
              <a:spcAft>
                <a:spcPts val="0"/>
              </a:spcAft>
              <a:buClr>
                <a:schemeClr val="dk2"/>
              </a:buClr>
              <a:buSzPts val="1600"/>
              <a:buNone/>
              <a:defRPr sz="1600">
                <a:solidFill>
                  <a:schemeClr val="dk2"/>
                </a:solidFill>
                <a:latin typeface="Arial" panose="020B0604020202020204" pitchFamily="34" charset="0"/>
                <a:cs typeface="Arial" panose="020B0604020202020204" pitchFamily="34" charset="0"/>
              </a:defRPr>
            </a:lvl1pPr>
            <a:lvl2pPr lvl="1"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dirty="0"/>
          </a:p>
        </p:txBody>
      </p:sp>
      <p:sp>
        <p:nvSpPr>
          <p:cNvPr id="20" name="Google Shape;20;p3"/>
          <p:cNvSpPr txBox="1">
            <a:spLocks noGrp="1"/>
          </p:cNvSpPr>
          <p:nvPr>
            <p:ph type="title" idx="2" hasCustomPrompt="1"/>
          </p:nvPr>
        </p:nvSpPr>
        <p:spPr>
          <a:xfrm>
            <a:off x="3778200" y="1403800"/>
            <a:ext cx="1587600" cy="1002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4800"/>
              <a:buNone/>
              <a:defRPr sz="4800" b="0">
                <a:solidFill>
                  <a:schemeClr val="dk1"/>
                </a:solidFill>
                <a:latin typeface="Arial" panose="020B0604020202020204" pitchFamily="34" charset="0"/>
                <a:cs typeface="Arial" panose="020B0604020202020204" pitchFamily="34" charset="0"/>
              </a:defRPr>
            </a:lvl1pPr>
            <a:lvl2pPr lvl="1" algn="ctr" rtl="0">
              <a:spcBef>
                <a:spcPts val="0"/>
              </a:spcBef>
              <a:spcAft>
                <a:spcPts val="0"/>
              </a:spcAft>
              <a:buClr>
                <a:schemeClr val="dk2"/>
              </a:buClr>
              <a:buSzPts val="4800"/>
              <a:buNone/>
              <a:defRPr sz="4800">
                <a:solidFill>
                  <a:schemeClr val="dk2"/>
                </a:solidFill>
              </a:defRPr>
            </a:lvl2pPr>
            <a:lvl3pPr lvl="2" algn="ctr" rtl="0">
              <a:spcBef>
                <a:spcPts val="0"/>
              </a:spcBef>
              <a:spcAft>
                <a:spcPts val="0"/>
              </a:spcAft>
              <a:buClr>
                <a:schemeClr val="dk2"/>
              </a:buClr>
              <a:buSzPts val="4800"/>
              <a:buNone/>
              <a:defRPr sz="4800">
                <a:solidFill>
                  <a:schemeClr val="dk2"/>
                </a:solidFill>
              </a:defRPr>
            </a:lvl3pPr>
            <a:lvl4pPr lvl="3" algn="ctr" rtl="0">
              <a:spcBef>
                <a:spcPts val="0"/>
              </a:spcBef>
              <a:spcAft>
                <a:spcPts val="0"/>
              </a:spcAft>
              <a:buClr>
                <a:schemeClr val="dk2"/>
              </a:buClr>
              <a:buSzPts val="4800"/>
              <a:buNone/>
              <a:defRPr sz="4800">
                <a:solidFill>
                  <a:schemeClr val="dk2"/>
                </a:solidFill>
              </a:defRPr>
            </a:lvl4pPr>
            <a:lvl5pPr lvl="4" algn="ctr" rtl="0">
              <a:spcBef>
                <a:spcPts val="0"/>
              </a:spcBef>
              <a:spcAft>
                <a:spcPts val="0"/>
              </a:spcAft>
              <a:buClr>
                <a:schemeClr val="dk2"/>
              </a:buClr>
              <a:buSzPts val="4800"/>
              <a:buNone/>
              <a:defRPr sz="4800">
                <a:solidFill>
                  <a:schemeClr val="dk2"/>
                </a:solidFill>
              </a:defRPr>
            </a:lvl5pPr>
            <a:lvl6pPr lvl="5" algn="ctr" rtl="0">
              <a:spcBef>
                <a:spcPts val="0"/>
              </a:spcBef>
              <a:spcAft>
                <a:spcPts val="0"/>
              </a:spcAft>
              <a:buClr>
                <a:schemeClr val="dk2"/>
              </a:buClr>
              <a:buSzPts val="4800"/>
              <a:buNone/>
              <a:defRPr sz="4800">
                <a:solidFill>
                  <a:schemeClr val="dk2"/>
                </a:solidFill>
              </a:defRPr>
            </a:lvl6pPr>
            <a:lvl7pPr lvl="6" algn="ctr" rtl="0">
              <a:spcBef>
                <a:spcPts val="0"/>
              </a:spcBef>
              <a:spcAft>
                <a:spcPts val="0"/>
              </a:spcAft>
              <a:buClr>
                <a:schemeClr val="dk2"/>
              </a:buClr>
              <a:buSzPts val="4800"/>
              <a:buNone/>
              <a:defRPr sz="4800">
                <a:solidFill>
                  <a:schemeClr val="dk2"/>
                </a:solidFill>
              </a:defRPr>
            </a:lvl7pPr>
            <a:lvl8pPr lvl="7" algn="ctr" rtl="0">
              <a:spcBef>
                <a:spcPts val="0"/>
              </a:spcBef>
              <a:spcAft>
                <a:spcPts val="0"/>
              </a:spcAft>
              <a:buClr>
                <a:schemeClr val="dk2"/>
              </a:buClr>
              <a:buSzPts val="4800"/>
              <a:buNone/>
              <a:defRPr sz="4800">
                <a:solidFill>
                  <a:schemeClr val="dk2"/>
                </a:solidFill>
              </a:defRPr>
            </a:lvl8pPr>
            <a:lvl9pPr lvl="8" algn="ctr" rtl="0">
              <a:spcBef>
                <a:spcPts val="0"/>
              </a:spcBef>
              <a:spcAft>
                <a:spcPts val="0"/>
              </a:spcAft>
              <a:buClr>
                <a:schemeClr val="dk2"/>
              </a:buClr>
              <a:buSzPts val="4800"/>
              <a:buNone/>
              <a:defRPr sz="4800">
                <a:solidFill>
                  <a:schemeClr val="dk2"/>
                </a:solidFill>
              </a:defRPr>
            </a:lvl9pPr>
          </a:lstStyle>
          <a:p>
            <a:r>
              <a:rPr dirty="0"/>
              <a:t>xx%</a:t>
            </a:r>
          </a:p>
        </p:txBody>
      </p:sp>
    </p:spTree>
    <p:custDataLst>
      <p:tags r:id="rId1"/>
    </p:custData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pic>
        <p:nvPicPr>
          <p:cNvPr id="38" name="Google Shape;38;p7"/>
          <p:cNvPicPr preferRelativeResize="0"/>
          <p:nvPr/>
        </p:nvPicPr>
        <p:blipFill rotWithShape="1">
          <a:blip r:embed="rId3" cstate="screen">
            <a:alphaModFix/>
            <a:extLst>
              <a:ext uri="{28A0092B-C50C-407E-A947-70E740481C1C}">
                <a14:useLocalDpi xmlns:a14="http://schemas.microsoft.com/office/drawing/2010/main"/>
              </a:ext>
            </a:extLst>
          </a:blip>
          <a:srcRect t="29" b="29"/>
          <a:stretch/>
        </p:blipFill>
        <p:spPr>
          <a:xfrm>
            <a:off x="254425" y="201113"/>
            <a:ext cx="8635148" cy="4741275"/>
          </a:xfrm>
          <a:prstGeom prst="rect">
            <a:avLst/>
          </a:prstGeom>
          <a:ln>
            <a:noFill/>
          </a:ln>
          <a:effectLst>
            <a:outerShdw blurRad="292100" dist="139700" dir="2700000" algn="tl" rotWithShape="0">
              <a:srgbClr val="333333">
                <a:alpha val="65000"/>
              </a:srgbClr>
            </a:outerShdw>
          </a:effectLst>
        </p:spPr>
      </p:pic>
      <p:sp>
        <p:nvSpPr>
          <p:cNvPr id="39" name="Google Shape;39;p7"/>
          <p:cNvSpPr txBox="1">
            <a:spLocks noGrp="1"/>
          </p:cNvSpPr>
          <p:nvPr>
            <p:ph type="body" idx="1"/>
          </p:nvPr>
        </p:nvSpPr>
        <p:spPr>
          <a:xfrm>
            <a:off x="996375" y="1900525"/>
            <a:ext cx="2901600" cy="2270400"/>
          </a:xfrm>
          <a:prstGeom prst="rect">
            <a:avLst/>
          </a:prstGeom>
        </p:spPr>
        <p:txBody>
          <a:bodyPr spcFirstLastPara="1" wrap="square" lIns="91425" tIns="91425" rIns="91425" bIns="91425" anchor="t" anchorCtr="0">
            <a:noAutofit/>
          </a:bodyPr>
          <a:lstStyle>
            <a:lvl1pPr marL="457200" lvl="0" indent="-330200">
              <a:lnSpc>
                <a:spcPct val="100000"/>
              </a:lnSpc>
              <a:spcBef>
                <a:spcPts val="0"/>
              </a:spcBef>
              <a:spcAft>
                <a:spcPts val="0"/>
              </a:spcAft>
              <a:buClr>
                <a:schemeClr val="dk2"/>
              </a:buClr>
              <a:buSzPts val="1600"/>
              <a:buChar char="●"/>
              <a:defRPr sz="1600">
                <a:solidFill>
                  <a:schemeClr val="dk2"/>
                </a:solidFill>
                <a:latin typeface="Arial" panose="020B0604020202020204" pitchFamily="34" charset="0"/>
                <a:cs typeface="Arial" panose="020B0604020202020204" pitchFamily="34" charset="0"/>
              </a:defRPr>
            </a:lvl1pPr>
            <a:lvl2pPr marL="914400" lvl="1" indent="-330200">
              <a:lnSpc>
                <a:spcPct val="100000"/>
              </a:lnSpc>
              <a:spcBef>
                <a:spcPts val="1600"/>
              </a:spcBef>
              <a:spcAft>
                <a:spcPts val="0"/>
              </a:spcAft>
              <a:buClr>
                <a:schemeClr val="dk2"/>
              </a:buClr>
              <a:buSzPts val="1600"/>
              <a:buChar char="○"/>
              <a:defRPr sz="1600">
                <a:solidFill>
                  <a:schemeClr val="dk2"/>
                </a:solidFill>
              </a:defRPr>
            </a:lvl2pPr>
            <a:lvl3pPr marL="1371600" lvl="2" indent="-330200">
              <a:lnSpc>
                <a:spcPct val="100000"/>
              </a:lnSpc>
              <a:spcBef>
                <a:spcPts val="1600"/>
              </a:spcBef>
              <a:spcAft>
                <a:spcPts val="0"/>
              </a:spcAft>
              <a:buClr>
                <a:schemeClr val="dk2"/>
              </a:buClr>
              <a:buSzPts val="1600"/>
              <a:buChar char="■"/>
              <a:defRPr sz="1600">
                <a:solidFill>
                  <a:schemeClr val="dk2"/>
                </a:solidFill>
              </a:defRPr>
            </a:lvl3pPr>
            <a:lvl4pPr marL="1828800" lvl="3" indent="-330200">
              <a:lnSpc>
                <a:spcPct val="100000"/>
              </a:lnSpc>
              <a:spcBef>
                <a:spcPts val="1600"/>
              </a:spcBef>
              <a:spcAft>
                <a:spcPts val="0"/>
              </a:spcAft>
              <a:buClr>
                <a:schemeClr val="dk2"/>
              </a:buClr>
              <a:buSzPts val="1600"/>
              <a:buChar char="●"/>
              <a:defRPr sz="1600">
                <a:solidFill>
                  <a:schemeClr val="dk2"/>
                </a:solidFill>
              </a:defRPr>
            </a:lvl4pPr>
            <a:lvl5pPr marL="2286000" lvl="4" indent="-330200">
              <a:lnSpc>
                <a:spcPct val="100000"/>
              </a:lnSpc>
              <a:spcBef>
                <a:spcPts val="1600"/>
              </a:spcBef>
              <a:spcAft>
                <a:spcPts val="0"/>
              </a:spcAft>
              <a:buClr>
                <a:schemeClr val="dk2"/>
              </a:buClr>
              <a:buSzPts val="1600"/>
              <a:buChar char="○"/>
              <a:defRPr sz="1600">
                <a:solidFill>
                  <a:schemeClr val="dk2"/>
                </a:solidFill>
              </a:defRPr>
            </a:lvl5pPr>
            <a:lvl6pPr marL="2743200" lvl="5" indent="-330200">
              <a:lnSpc>
                <a:spcPct val="100000"/>
              </a:lnSpc>
              <a:spcBef>
                <a:spcPts val="1600"/>
              </a:spcBef>
              <a:spcAft>
                <a:spcPts val="0"/>
              </a:spcAft>
              <a:buClr>
                <a:schemeClr val="dk2"/>
              </a:buClr>
              <a:buSzPts val="1600"/>
              <a:buChar char="■"/>
              <a:defRPr sz="1600">
                <a:solidFill>
                  <a:schemeClr val="dk2"/>
                </a:solidFill>
              </a:defRPr>
            </a:lvl6pPr>
            <a:lvl7pPr marL="3200400" lvl="6" indent="-330200">
              <a:lnSpc>
                <a:spcPct val="100000"/>
              </a:lnSpc>
              <a:spcBef>
                <a:spcPts val="1600"/>
              </a:spcBef>
              <a:spcAft>
                <a:spcPts val="0"/>
              </a:spcAft>
              <a:buClr>
                <a:schemeClr val="dk2"/>
              </a:buClr>
              <a:buSzPts val="1600"/>
              <a:buChar char="●"/>
              <a:defRPr sz="1600">
                <a:solidFill>
                  <a:schemeClr val="dk2"/>
                </a:solidFill>
              </a:defRPr>
            </a:lvl7pPr>
            <a:lvl8pPr marL="3657600" lvl="7" indent="-330200">
              <a:lnSpc>
                <a:spcPct val="100000"/>
              </a:lnSpc>
              <a:spcBef>
                <a:spcPts val="1600"/>
              </a:spcBef>
              <a:spcAft>
                <a:spcPts val="0"/>
              </a:spcAft>
              <a:buClr>
                <a:schemeClr val="dk2"/>
              </a:buClr>
              <a:buSzPts val="1600"/>
              <a:buChar char="○"/>
              <a:defRPr sz="1600">
                <a:solidFill>
                  <a:schemeClr val="dk2"/>
                </a:solidFill>
              </a:defRPr>
            </a:lvl8pPr>
            <a:lvl9pPr marL="4114800" lvl="8" indent="-330200">
              <a:lnSpc>
                <a:spcPct val="100000"/>
              </a:lnSpc>
              <a:spcBef>
                <a:spcPts val="1600"/>
              </a:spcBef>
              <a:spcAft>
                <a:spcPts val="1600"/>
              </a:spcAft>
              <a:buClr>
                <a:schemeClr val="dk2"/>
              </a:buClr>
              <a:buSzPts val="1600"/>
              <a:buChar char="■"/>
              <a:defRPr sz="1600">
                <a:solidFill>
                  <a:schemeClr val="dk2"/>
                </a:solidFill>
              </a:defRPr>
            </a:lvl9pPr>
          </a:lstStyle>
          <a:p>
            <a:endParaRPr dirty="0"/>
          </a:p>
        </p:txBody>
      </p:sp>
      <p:sp>
        <p:nvSpPr>
          <p:cNvPr id="40" name="Google Shape;40;p7"/>
          <p:cNvSpPr txBox="1">
            <a:spLocks noGrp="1"/>
          </p:cNvSpPr>
          <p:nvPr>
            <p:ph type="title"/>
          </p:nvPr>
        </p:nvSpPr>
        <p:spPr>
          <a:xfrm>
            <a:off x="1002325" y="711181"/>
            <a:ext cx="3181748"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atin typeface="Arial" panose="020B0604020202020204" pitchFamily="34" charset="0"/>
                <a:cs typeface="Arial" panose="020B0604020202020204" pitchFamily="34" charset="0"/>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dirty="0"/>
          </a:p>
        </p:txBody>
      </p:sp>
    </p:spTree>
    <p:custDataLst>
      <p:tags r:id="rId1"/>
    </p:custData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4"/>
        <p:cNvGrpSpPr/>
        <p:nvPr/>
      </p:nvGrpSpPr>
      <p:grpSpPr>
        <a:xfrm>
          <a:off x="0" y="0"/>
          <a:ext cx="0" cy="0"/>
          <a:chOff x="0" y="0"/>
          <a:chExt cx="0" cy="0"/>
        </a:xfrm>
      </p:grpSpPr>
      <p:pic>
        <p:nvPicPr>
          <p:cNvPr id="2" name="Google Shape;239;p36">
            <a:extLst>
              <a:ext uri="{FF2B5EF4-FFF2-40B4-BE49-F238E27FC236}">
                <a16:creationId xmlns:a16="http://schemas.microsoft.com/office/drawing/2014/main" id="{BFC48399-A5C3-900F-DB56-D928DFD33BF4}"/>
              </a:ext>
            </a:extLst>
          </p:cNvPr>
          <p:cNvPicPr preferRelativeResize="0"/>
          <p:nvPr userDrawn="1"/>
        </p:nvPicPr>
        <p:blipFill rotWithShape="1">
          <a:blip r:embed="rId3" cstate="screen">
            <a:alphaModFix/>
            <a:extLst>
              <a:ext uri="{28A0092B-C50C-407E-A947-70E740481C1C}">
                <a14:useLocalDpi xmlns:a14="http://schemas.microsoft.com/office/drawing/2010/main"/>
              </a:ext>
            </a:extLst>
          </a:blip>
          <a:srcRect t="29" b="29"/>
          <a:stretch/>
        </p:blipFill>
        <p:spPr>
          <a:xfrm>
            <a:off x="254425" y="201113"/>
            <a:ext cx="8635148" cy="4741275"/>
          </a:xfrm>
          <a:prstGeom prst="rect">
            <a:avLst/>
          </a:prstGeom>
          <a:ln>
            <a:noFill/>
          </a:ln>
          <a:effectLst>
            <a:outerShdw blurRad="292100" dist="139700" dir="2700000" algn="tl" rotWithShape="0">
              <a:srgbClr val="333333">
                <a:alpha val="65000"/>
              </a:srgbClr>
            </a:outerShdw>
          </a:effectLst>
        </p:spPr>
      </p:pic>
      <p:sp>
        <p:nvSpPr>
          <p:cNvPr id="47" name="Google Shape;47;p9"/>
          <p:cNvSpPr txBox="1">
            <a:spLocks noGrp="1"/>
          </p:cNvSpPr>
          <p:nvPr>
            <p:ph type="subTitle" idx="1"/>
          </p:nvPr>
        </p:nvSpPr>
        <p:spPr>
          <a:xfrm>
            <a:off x="1629950" y="3828100"/>
            <a:ext cx="2332500" cy="6978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600"/>
              <a:buFont typeface="Concert One"/>
              <a:buNone/>
              <a:defRPr sz="1600">
                <a:latin typeface="Arial" panose="020B0604020202020204" pitchFamily="34" charset="0"/>
                <a:ea typeface="Arial" panose="020B0604020202020204" pitchFamily="34" charset="0"/>
                <a:cs typeface="Arial" panose="020B0604020202020204" pitchFamily="34" charset="0"/>
                <a:sym typeface="Concert One"/>
              </a:defRPr>
            </a:lvl1pPr>
            <a:lvl2pPr lvl="1">
              <a:lnSpc>
                <a:spcPct val="100000"/>
              </a:lnSpc>
              <a:spcBef>
                <a:spcPts val="0"/>
              </a:spcBef>
              <a:spcAft>
                <a:spcPts val="0"/>
              </a:spcAft>
              <a:buSzPts val="1400"/>
              <a:buNone/>
              <a:defRPr/>
            </a:lvl2pPr>
            <a:lvl3pPr lvl="2">
              <a:lnSpc>
                <a:spcPct val="100000"/>
              </a:lnSpc>
              <a:spcBef>
                <a:spcPts val="0"/>
              </a:spcBef>
              <a:spcAft>
                <a:spcPts val="0"/>
              </a:spcAft>
              <a:buSzPts val="1400"/>
              <a:buNone/>
              <a:defRPr/>
            </a:lvl3pPr>
            <a:lvl4pPr lvl="3">
              <a:lnSpc>
                <a:spcPct val="100000"/>
              </a:lnSpc>
              <a:spcBef>
                <a:spcPts val="0"/>
              </a:spcBef>
              <a:spcAft>
                <a:spcPts val="0"/>
              </a:spcAft>
              <a:buSzPts val="1400"/>
              <a:buNone/>
              <a:defRPr/>
            </a:lvl4pPr>
            <a:lvl5pPr lvl="4">
              <a:lnSpc>
                <a:spcPct val="100000"/>
              </a:lnSpc>
              <a:spcBef>
                <a:spcPts val="0"/>
              </a:spcBef>
              <a:spcAft>
                <a:spcPts val="0"/>
              </a:spcAft>
              <a:buSzPts val="1400"/>
              <a:buNone/>
              <a:defRPr/>
            </a:lvl5pPr>
            <a:lvl6pPr lvl="5">
              <a:lnSpc>
                <a:spcPct val="100000"/>
              </a:lnSpc>
              <a:spcBef>
                <a:spcPts val="0"/>
              </a:spcBef>
              <a:spcAft>
                <a:spcPts val="0"/>
              </a:spcAft>
              <a:buSzPts val="1400"/>
              <a:buNone/>
              <a:defRPr/>
            </a:lvl6pPr>
            <a:lvl7pPr lvl="6">
              <a:lnSpc>
                <a:spcPct val="100000"/>
              </a:lnSpc>
              <a:spcBef>
                <a:spcPts val="0"/>
              </a:spcBef>
              <a:spcAft>
                <a:spcPts val="0"/>
              </a:spcAft>
              <a:buSzPts val="1400"/>
              <a:buNone/>
              <a:defRPr/>
            </a:lvl7pPr>
            <a:lvl8pPr lvl="7">
              <a:lnSpc>
                <a:spcPct val="100000"/>
              </a:lnSpc>
              <a:spcBef>
                <a:spcPts val="0"/>
              </a:spcBef>
              <a:spcAft>
                <a:spcPts val="0"/>
              </a:spcAft>
              <a:buSzPts val="1400"/>
              <a:buNone/>
              <a:defRPr/>
            </a:lvl8pPr>
            <a:lvl9pPr lvl="8">
              <a:lnSpc>
                <a:spcPct val="100000"/>
              </a:lnSpc>
              <a:spcBef>
                <a:spcPts val="0"/>
              </a:spcBef>
              <a:spcAft>
                <a:spcPts val="0"/>
              </a:spcAft>
              <a:buSzPts val="1400"/>
              <a:buNone/>
              <a:defRPr/>
            </a:lvl9pPr>
          </a:lstStyle>
          <a:p>
            <a:endParaRPr dirty="0"/>
          </a:p>
        </p:txBody>
      </p:sp>
      <p:sp>
        <p:nvSpPr>
          <p:cNvPr id="48" name="Google Shape;48;p9"/>
          <p:cNvSpPr txBox="1">
            <a:spLocks noGrp="1"/>
          </p:cNvSpPr>
          <p:nvPr>
            <p:ph type="body" idx="2"/>
          </p:nvPr>
        </p:nvSpPr>
        <p:spPr>
          <a:xfrm>
            <a:off x="5044725" y="539500"/>
            <a:ext cx="3224400" cy="4069200"/>
          </a:xfrm>
          <a:prstGeom prst="rect">
            <a:avLst/>
          </a:prstGeom>
        </p:spPr>
        <p:txBody>
          <a:bodyPr spcFirstLastPara="1" wrap="square" lIns="91425" tIns="91425" rIns="91425" bIns="91425" anchor="ctr" anchorCtr="0">
            <a:noAutofit/>
          </a:bodyPr>
          <a:lstStyle>
            <a:lvl1pPr marL="457200" lvl="0" indent="-317500">
              <a:spcBef>
                <a:spcPts val="0"/>
              </a:spcBef>
              <a:spcAft>
                <a:spcPts val="0"/>
              </a:spcAft>
              <a:buClr>
                <a:schemeClr val="dk2"/>
              </a:buClr>
              <a:buSzPts val="1400"/>
              <a:buChar char="●"/>
              <a:defRPr sz="1400">
                <a:solidFill>
                  <a:schemeClr val="dk2"/>
                </a:solidFill>
                <a:latin typeface="Arial" panose="020B0604020202020204" pitchFamily="34" charset="0"/>
                <a:cs typeface="Arial" panose="020B0604020202020204" pitchFamily="34" charset="0"/>
              </a:defRPr>
            </a:lvl1pPr>
            <a:lvl2pPr marL="914400" lvl="1" indent="-317500">
              <a:spcBef>
                <a:spcPts val="0"/>
              </a:spcBef>
              <a:spcAft>
                <a:spcPts val="0"/>
              </a:spcAft>
              <a:buClr>
                <a:schemeClr val="dk2"/>
              </a:buClr>
              <a:buSzPts val="1400"/>
              <a:buChar char="○"/>
              <a:defRPr>
                <a:solidFill>
                  <a:schemeClr val="dk2"/>
                </a:solidFill>
              </a:defRPr>
            </a:lvl2pPr>
            <a:lvl3pPr marL="1371600" lvl="2" indent="-317500">
              <a:spcBef>
                <a:spcPts val="1600"/>
              </a:spcBef>
              <a:spcAft>
                <a:spcPts val="0"/>
              </a:spcAft>
              <a:buClr>
                <a:schemeClr val="dk2"/>
              </a:buClr>
              <a:buSzPts val="1400"/>
              <a:buChar char="■"/>
              <a:defRPr>
                <a:solidFill>
                  <a:schemeClr val="dk2"/>
                </a:solidFill>
              </a:defRPr>
            </a:lvl3pPr>
            <a:lvl4pPr marL="1828800" lvl="3" indent="-317500">
              <a:spcBef>
                <a:spcPts val="1600"/>
              </a:spcBef>
              <a:spcAft>
                <a:spcPts val="0"/>
              </a:spcAft>
              <a:buClr>
                <a:schemeClr val="dk2"/>
              </a:buClr>
              <a:buSzPts val="1400"/>
              <a:buChar char="●"/>
              <a:defRPr>
                <a:solidFill>
                  <a:schemeClr val="dk2"/>
                </a:solidFill>
              </a:defRPr>
            </a:lvl4pPr>
            <a:lvl5pPr marL="2286000" lvl="4" indent="-317500">
              <a:spcBef>
                <a:spcPts val="1600"/>
              </a:spcBef>
              <a:spcAft>
                <a:spcPts val="0"/>
              </a:spcAft>
              <a:buClr>
                <a:schemeClr val="dk2"/>
              </a:buClr>
              <a:buSzPts val="1400"/>
              <a:buChar char="○"/>
              <a:defRPr>
                <a:solidFill>
                  <a:schemeClr val="dk2"/>
                </a:solidFill>
              </a:defRPr>
            </a:lvl5pPr>
            <a:lvl6pPr marL="2743200" lvl="5" indent="-317500">
              <a:spcBef>
                <a:spcPts val="1600"/>
              </a:spcBef>
              <a:spcAft>
                <a:spcPts val="0"/>
              </a:spcAft>
              <a:buClr>
                <a:schemeClr val="dk2"/>
              </a:buClr>
              <a:buSzPts val="1400"/>
              <a:buChar char="■"/>
              <a:defRPr>
                <a:solidFill>
                  <a:schemeClr val="dk2"/>
                </a:solidFill>
              </a:defRPr>
            </a:lvl6pPr>
            <a:lvl7pPr marL="3200400" lvl="6" indent="-317500">
              <a:spcBef>
                <a:spcPts val="1600"/>
              </a:spcBef>
              <a:spcAft>
                <a:spcPts val="0"/>
              </a:spcAft>
              <a:buClr>
                <a:schemeClr val="dk2"/>
              </a:buClr>
              <a:buSzPts val="1400"/>
              <a:buChar char="●"/>
              <a:defRPr>
                <a:solidFill>
                  <a:schemeClr val="dk2"/>
                </a:solidFill>
              </a:defRPr>
            </a:lvl7pPr>
            <a:lvl8pPr marL="3657600" lvl="7" indent="-317500">
              <a:spcBef>
                <a:spcPts val="1600"/>
              </a:spcBef>
              <a:spcAft>
                <a:spcPts val="0"/>
              </a:spcAft>
              <a:buClr>
                <a:schemeClr val="dk2"/>
              </a:buClr>
              <a:buSzPts val="1400"/>
              <a:buChar char="○"/>
              <a:defRPr>
                <a:solidFill>
                  <a:schemeClr val="dk2"/>
                </a:solidFill>
              </a:defRPr>
            </a:lvl8pPr>
            <a:lvl9pPr marL="4114800" lvl="8" indent="-317500">
              <a:spcBef>
                <a:spcPts val="1600"/>
              </a:spcBef>
              <a:spcAft>
                <a:spcPts val="1600"/>
              </a:spcAft>
              <a:buClr>
                <a:schemeClr val="dk2"/>
              </a:buClr>
              <a:buSzPts val="1400"/>
              <a:buChar char="■"/>
              <a:defRPr>
                <a:solidFill>
                  <a:schemeClr val="dk2"/>
                </a:solidFill>
              </a:defRPr>
            </a:lvl9pPr>
          </a:lstStyle>
          <a:p>
            <a:endParaRPr dirty="0"/>
          </a:p>
        </p:txBody>
      </p:sp>
      <p:sp>
        <p:nvSpPr>
          <p:cNvPr id="49" name="Google Shape;49;p9"/>
          <p:cNvSpPr txBox="1">
            <a:spLocks noGrp="1"/>
          </p:cNvSpPr>
          <p:nvPr>
            <p:ph type="title"/>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atin typeface="Arial" panose="020B0604020202020204" pitchFamily="34" charset="0"/>
                <a:cs typeface="Arial" panose="020B0604020202020204" pitchFamily="34" charset="0"/>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dirty="0"/>
          </a:p>
        </p:txBody>
      </p:sp>
    </p:spTree>
    <p:custDataLst>
      <p:tags r:id="rId1"/>
    </p:custData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SECTION_TITLE_AND_DESCRIPTION_1">
    <p:spTree>
      <p:nvGrpSpPr>
        <p:cNvPr id="1" name="Shape 62"/>
        <p:cNvGrpSpPr/>
        <p:nvPr/>
      </p:nvGrpSpPr>
      <p:grpSpPr>
        <a:xfrm>
          <a:off x="0" y="0"/>
          <a:ext cx="0" cy="0"/>
          <a:chOff x="0" y="0"/>
          <a:chExt cx="0" cy="0"/>
        </a:xfrm>
      </p:grpSpPr>
      <p:sp>
        <p:nvSpPr>
          <p:cNvPr id="65" name="Google Shape;65;p13"/>
          <p:cNvSpPr txBox="1">
            <a:spLocks noGrp="1"/>
          </p:cNvSpPr>
          <p:nvPr>
            <p:ph type="title"/>
          </p:nvPr>
        </p:nvSpPr>
        <p:spPr>
          <a:xfrm>
            <a:off x="90747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atin typeface="Arial" panose="020B0604020202020204" pitchFamily="34" charset="0"/>
                <a:cs typeface="Arial" panose="020B0604020202020204" pitchFamily="34" charset="0"/>
              </a:defRPr>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dirty="0"/>
          </a:p>
        </p:txBody>
      </p:sp>
      <p:sp>
        <p:nvSpPr>
          <p:cNvPr id="66" name="Google Shape;66;p13"/>
          <p:cNvSpPr txBox="1">
            <a:spLocks noGrp="1"/>
          </p:cNvSpPr>
          <p:nvPr>
            <p:ph type="subTitle" idx="1"/>
          </p:nvPr>
        </p:nvSpPr>
        <p:spPr>
          <a:xfrm>
            <a:off x="929350"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latin typeface="Arial" panose="020B0604020202020204" pitchFamily="34" charset="0"/>
                <a:cs typeface="Arial" panose="020B0604020202020204" pitchFamily="34" charset="0"/>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dirty="0"/>
          </a:p>
        </p:txBody>
      </p:sp>
      <p:sp>
        <p:nvSpPr>
          <p:cNvPr id="67" name="Google Shape;67;p13"/>
          <p:cNvSpPr txBox="1">
            <a:spLocks noGrp="1"/>
          </p:cNvSpPr>
          <p:nvPr>
            <p:ph type="title" idx="2"/>
          </p:nvPr>
        </p:nvSpPr>
        <p:spPr>
          <a:xfrm>
            <a:off x="531873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atin typeface="Arial" panose="020B0604020202020204" pitchFamily="34" charset="0"/>
                <a:cs typeface="Arial" panose="020B0604020202020204" pitchFamily="34" charset="0"/>
              </a:defRPr>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dirty="0"/>
          </a:p>
        </p:txBody>
      </p:sp>
      <p:sp>
        <p:nvSpPr>
          <p:cNvPr id="68" name="Google Shape;68;p13"/>
          <p:cNvSpPr txBox="1">
            <a:spLocks noGrp="1"/>
          </p:cNvSpPr>
          <p:nvPr>
            <p:ph type="subTitle" idx="3"/>
          </p:nvPr>
        </p:nvSpPr>
        <p:spPr>
          <a:xfrm>
            <a:off x="5340612"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latin typeface="Arial" panose="020B0604020202020204" pitchFamily="34" charset="0"/>
                <a:cs typeface="Arial" panose="020B0604020202020204" pitchFamily="34" charset="0"/>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dirty="0"/>
          </a:p>
        </p:txBody>
      </p:sp>
      <p:sp>
        <p:nvSpPr>
          <p:cNvPr id="69" name="Google Shape;69;p13"/>
          <p:cNvSpPr txBox="1">
            <a:spLocks noGrp="1"/>
          </p:cNvSpPr>
          <p:nvPr>
            <p:ph type="title" idx="4"/>
          </p:nvPr>
        </p:nvSpPr>
        <p:spPr>
          <a:xfrm>
            <a:off x="90747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atin typeface="Arial" panose="020B0604020202020204" pitchFamily="34" charset="0"/>
                <a:cs typeface="Arial" panose="020B0604020202020204" pitchFamily="34" charset="0"/>
              </a:defRPr>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dirty="0"/>
          </a:p>
        </p:txBody>
      </p:sp>
      <p:sp>
        <p:nvSpPr>
          <p:cNvPr id="70" name="Google Shape;70;p13"/>
          <p:cNvSpPr txBox="1">
            <a:spLocks noGrp="1"/>
          </p:cNvSpPr>
          <p:nvPr>
            <p:ph type="subTitle" idx="5"/>
          </p:nvPr>
        </p:nvSpPr>
        <p:spPr>
          <a:xfrm>
            <a:off x="929350" y="36858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latin typeface="Arial" panose="020B0604020202020204" pitchFamily="34" charset="0"/>
                <a:cs typeface="Arial" panose="020B0604020202020204" pitchFamily="34" charset="0"/>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dirty="0"/>
          </a:p>
        </p:txBody>
      </p:sp>
      <p:sp>
        <p:nvSpPr>
          <p:cNvPr id="71" name="Google Shape;71;p13"/>
          <p:cNvSpPr txBox="1">
            <a:spLocks noGrp="1"/>
          </p:cNvSpPr>
          <p:nvPr>
            <p:ph type="title" idx="6"/>
          </p:nvPr>
        </p:nvSpPr>
        <p:spPr>
          <a:xfrm>
            <a:off x="531873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atin typeface="Arial" panose="020B0604020202020204" pitchFamily="34" charset="0"/>
                <a:cs typeface="Arial" panose="020B0604020202020204" pitchFamily="34" charset="0"/>
              </a:defRPr>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dirty="0"/>
          </a:p>
        </p:txBody>
      </p:sp>
      <p:sp>
        <p:nvSpPr>
          <p:cNvPr id="72" name="Google Shape;72;p13"/>
          <p:cNvSpPr txBox="1">
            <a:spLocks noGrp="1"/>
          </p:cNvSpPr>
          <p:nvPr>
            <p:ph type="subTitle" idx="7"/>
          </p:nvPr>
        </p:nvSpPr>
        <p:spPr>
          <a:xfrm>
            <a:off x="5340612" y="3685874"/>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latin typeface="Arial" panose="020B0604020202020204" pitchFamily="34" charset="0"/>
                <a:cs typeface="Arial" panose="020B0604020202020204" pitchFamily="34" charset="0"/>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dirty="0"/>
          </a:p>
        </p:txBody>
      </p:sp>
      <p:sp>
        <p:nvSpPr>
          <p:cNvPr id="73" name="Google Shape;73;p13"/>
          <p:cNvSpPr txBox="1">
            <a:spLocks noGrp="1"/>
          </p:cNvSpPr>
          <p:nvPr>
            <p:ph type="title" idx="8"/>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atin typeface="Arial" panose="020B0604020202020204" pitchFamily="34" charset="0"/>
                <a:cs typeface="Arial" panose="020B0604020202020204" pitchFamily="34" charset="0"/>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dirty="0"/>
          </a:p>
        </p:txBody>
      </p:sp>
    </p:spTree>
    <p:custDataLst>
      <p:tags r:id="rId1"/>
    </p:custData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5" name="Google Shape;56;p11">
            <a:extLst>
              <a:ext uri="{FF2B5EF4-FFF2-40B4-BE49-F238E27FC236}">
                <a16:creationId xmlns:a16="http://schemas.microsoft.com/office/drawing/2014/main" id="{77CC8FC1-085B-45AB-49A3-4EF572089FAC}"/>
              </a:ext>
            </a:extLst>
          </p:cNvPr>
          <p:cNvPicPr preferRelativeResize="0"/>
          <p:nvPr userDrawn="1"/>
        </p:nvPicPr>
        <p:blipFill rotWithShape="1">
          <a:blip r:embed="rId3" cstate="screen">
            <a:alphaModFix/>
            <a:duotone>
              <a:prstClr val="black"/>
              <a:schemeClr val="accent4">
                <a:tint val="45000"/>
                <a:satMod val="400000"/>
              </a:schemeClr>
            </a:duotone>
            <a:extLst>
              <a:ext uri="{28A0092B-C50C-407E-A947-70E740481C1C}">
                <a14:useLocalDpi xmlns:a14="http://schemas.microsoft.com/office/drawing/2010/main"/>
              </a:ext>
            </a:extLst>
          </a:blip>
          <a:srcRect t="16734" r="8892" b="18300"/>
          <a:stretch/>
        </p:blipFill>
        <p:spPr>
          <a:xfrm rot="16200000">
            <a:off x="4748475" y="480657"/>
            <a:ext cx="2036850" cy="846042"/>
          </a:xfrm>
          <a:prstGeom prst="rect">
            <a:avLst/>
          </a:prstGeom>
          <a:noFill/>
          <a:ln>
            <a:noFill/>
          </a:ln>
        </p:spPr>
      </p:pic>
      <p:pic>
        <p:nvPicPr>
          <p:cNvPr id="6" name="Google Shape;57;p11">
            <a:extLst>
              <a:ext uri="{FF2B5EF4-FFF2-40B4-BE49-F238E27FC236}">
                <a16:creationId xmlns:a16="http://schemas.microsoft.com/office/drawing/2014/main" id="{D360EBBB-CE41-787E-73FC-E79E4D692A0A}"/>
              </a:ext>
            </a:extLst>
          </p:cNvPr>
          <p:cNvPicPr preferRelativeResize="0"/>
          <p:nvPr userDrawn="1"/>
        </p:nvPicPr>
        <p:blipFill rotWithShape="1">
          <a:blip r:embed="rId3" cstate="screen">
            <a:alphaModFix/>
            <a:duotone>
              <a:prstClr val="black"/>
              <a:schemeClr val="accent1">
                <a:tint val="45000"/>
                <a:satMod val="400000"/>
              </a:schemeClr>
            </a:duotone>
            <a:extLst>
              <a:ext uri="{28A0092B-C50C-407E-A947-70E740481C1C}">
                <a14:useLocalDpi xmlns:a14="http://schemas.microsoft.com/office/drawing/2010/main"/>
              </a:ext>
            </a:extLst>
          </a:blip>
          <a:srcRect t="16734" r="8892" b="18300"/>
          <a:stretch/>
        </p:blipFill>
        <p:spPr>
          <a:xfrm rot="16200000">
            <a:off x="5339025" y="595407"/>
            <a:ext cx="2036850" cy="846042"/>
          </a:xfrm>
          <a:prstGeom prst="rect">
            <a:avLst/>
          </a:prstGeom>
          <a:noFill/>
          <a:ln>
            <a:noFill/>
          </a:ln>
        </p:spPr>
      </p:pic>
      <p:pic>
        <p:nvPicPr>
          <p:cNvPr id="7" name="Google Shape;58;p11">
            <a:extLst>
              <a:ext uri="{FF2B5EF4-FFF2-40B4-BE49-F238E27FC236}">
                <a16:creationId xmlns:a16="http://schemas.microsoft.com/office/drawing/2014/main" id="{7EDF42D8-F9F0-0889-8939-8CF883EA8E11}"/>
              </a:ext>
            </a:extLst>
          </p:cNvPr>
          <p:cNvPicPr preferRelativeResize="0"/>
          <p:nvPr userDrawn="1"/>
        </p:nvPicPr>
        <p:blipFill rotWithShape="1">
          <a:blip r:embed="rId4" cstate="screen">
            <a:alphaModFix/>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a:ext>
            </a:extLst>
          </a:blip>
          <a:srcRect/>
          <a:stretch/>
        </p:blipFill>
        <p:spPr>
          <a:xfrm>
            <a:off x="1974100" y="324738"/>
            <a:ext cx="5195775" cy="4494025"/>
          </a:xfrm>
          <a:prstGeom prst="rect">
            <a:avLst/>
          </a:prstGeom>
          <a:noFill/>
          <a:ln>
            <a:noFill/>
          </a:ln>
        </p:spPr>
      </p:pic>
      <p:sp>
        <p:nvSpPr>
          <p:cNvPr id="8" name="Google Shape;59;p11">
            <a:extLst>
              <a:ext uri="{FF2B5EF4-FFF2-40B4-BE49-F238E27FC236}">
                <a16:creationId xmlns:a16="http://schemas.microsoft.com/office/drawing/2014/main" id="{A03BAB7B-D8EC-9F99-D75F-EAD57B2904AD}"/>
              </a:ext>
            </a:extLst>
          </p:cNvPr>
          <p:cNvSpPr txBox="1">
            <a:spLocks noGrp="1"/>
          </p:cNvSpPr>
          <p:nvPr>
            <p:ph type="title" hasCustomPrompt="1"/>
          </p:nvPr>
        </p:nvSpPr>
        <p:spPr>
          <a:xfrm>
            <a:off x="2838275" y="1645347"/>
            <a:ext cx="4001700" cy="11370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2"/>
              </a:buClr>
              <a:buSzPts val="7200"/>
              <a:buNone/>
              <a:defRPr sz="7200" b="0">
                <a:solidFill>
                  <a:schemeClr val="dk2"/>
                </a:solidFill>
                <a:latin typeface="Arial" panose="020B0604020202020204" pitchFamily="34" charset="0"/>
                <a:cs typeface="Arial" panose="020B0604020202020204" pitchFamily="34" charset="0"/>
              </a:defRPr>
            </a:lvl1pPr>
            <a:lvl2pPr lvl="1" algn="ctr">
              <a:spcBef>
                <a:spcPts val="0"/>
              </a:spcBef>
              <a:spcAft>
                <a:spcPts val="0"/>
              </a:spcAft>
              <a:buSzPts val="7200"/>
              <a:buNone/>
              <a:defRPr sz="7200"/>
            </a:lvl2pPr>
            <a:lvl3pPr lvl="2" algn="ctr">
              <a:spcBef>
                <a:spcPts val="0"/>
              </a:spcBef>
              <a:spcAft>
                <a:spcPts val="0"/>
              </a:spcAft>
              <a:buSzPts val="7200"/>
              <a:buNone/>
              <a:defRPr sz="7200"/>
            </a:lvl3pPr>
            <a:lvl4pPr lvl="3" algn="ctr">
              <a:spcBef>
                <a:spcPts val="0"/>
              </a:spcBef>
              <a:spcAft>
                <a:spcPts val="0"/>
              </a:spcAft>
              <a:buSzPts val="7200"/>
              <a:buNone/>
              <a:defRPr sz="7200"/>
            </a:lvl4pPr>
            <a:lvl5pPr lvl="4" algn="ctr">
              <a:spcBef>
                <a:spcPts val="0"/>
              </a:spcBef>
              <a:spcAft>
                <a:spcPts val="0"/>
              </a:spcAft>
              <a:buSzPts val="7200"/>
              <a:buNone/>
              <a:defRPr sz="7200"/>
            </a:lvl5pPr>
            <a:lvl6pPr lvl="5" algn="ctr">
              <a:spcBef>
                <a:spcPts val="0"/>
              </a:spcBef>
              <a:spcAft>
                <a:spcPts val="0"/>
              </a:spcAft>
              <a:buSzPts val="7200"/>
              <a:buNone/>
              <a:defRPr sz="7200"/>
            </a:lvl6pPr>
            <a:lvl7pPr lvl="6" algn="ctr">
              <a:spcBef>
                <a:spcPts val="0"/>
              </a:spcBef>
              <a:spcAft>
                <a:spcPts val="0"/>
              </a:spcAft>
              <a:buSzPts val="7200"/>
              <a:buNone/>
              <a:defRPr sz="7200"/>
            </a:lvl7pPr>
            <a:lvl8pPr lvl="7" algn="ctr">
              <a:spcBef>
                <a:spcPts val="0"/>
              </a:spcBef>
              <a:spcAft>
                <a:spcPts val="0"/>
              </a:spcAft>
              <a:buSzPts val="7200"/>
              <a:buNone/>
              <a:defRPr sz="7200"/>
            </a:lvl8pPr>
            <a:lvl9pPr lvl="8" algn="ctr">
              <a:spcBef>
                <a:spcPts val="0"/>
              </a:spcBef>
              <a:spcAft>
                <a:spcPts val="0"/>
              </a:spcAft>
              <a:buSzPts val="7200"/>
              <a:buNone/>
              <a:defRPr sz="7200"/>
            </a:lvl9pPr>
          </a:lstStyle>
          <a:p>
            <a:r>
              <a:rPr dirty="0"/>
              <a:t>xx%</a:t>
            </a:r>
          </a:p>
        </p:txBody>
      </p:sp>
      <p:sp>
        <p:nvSpPr>
          <p:cNvPr id="9" name="Google Shape;60;p11">
            <a:extLst>
              <a:ext uri="{FF2B5EF4-FFF2-40B4-BE49-F238E27FC236}">
                <a16:creationId xmlns:a16="http://schemas.microsoft.com/office/drawing/2014/main" id="{77959FC2-D10F-1614-52F8-ECB5DD0489B8}"/>
              </a:ext>
            </a:extLst>
          </p:cNvPr>
          <p:cNvSpPr txBox="1">
            <a:spLocks noGrp="1"/>
          </p:cNvSpPr>
          <p:nvPr>
            <p:ph type="body" idx="1"/>
          </p:nvPr>
        </p:nvSpPr>
        <p:spPr>
          <a:xfrm>
            <a:off x="3335675" y="3062950"/>
            <a:ext cx="30069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Clr>
                <a:schemeClr val="dk2"/>
              </a:buClr>
              <a:buSzPts val="1800"/>
              <a:buChar char="●"/>
              <a:defRPr>
                <a:solidFill>
                  <a:schemeClr val="dk2"/>
                </a:solidFill>
                <a:latin typeface="Arial" panose="020B0604020202020204" pitchFamily="34" charset="0"/>
                <a:cs typeface="Arial" panose="020B0604020202020204" pitchFamily="34" charset="0"/>
              </a:defRPr>
            </a:lvl1pPr>
            <a:lvl2pPr marL="914400" lvl="1" indent="-342900" algn="ctr">
              <a:spcBef>
                <a:spcPts val="1600"/>
              </a:spcBef>
              <a:spcAft>
                <a:spcPts val="0"/>
              </a:spcAft>
              <a:buClr>
                <a:schemeClr val="dk2"/>
              </a:buClr>
              <a:buSzPts val="1800"/>
              <a:buChar char="○"/>
              <a:defRPr sz="1800">
                <a:solidFill>
                  <a:schemeClr val="dk2"/>
                </a:solidFill>
              </a:defRPr>
            </a:lvl2pPr>
            <a:lvl3pPr marL="1371600" lvl="2" indent="-342900" algn="ctr">
              <a:spcBef>
                <a:spcPts val="1600"/>
              </a:spcBef>
              <a:spcAft>
                <a:spcPts val="0"/>
              </a:spcAft>
              <a:buClr>
                <a:schemeClr val="dk2"/>
              </a:buClr>
              <a:buSzPts val="1800"/>
              <a:buChar char="■"/>
              <a:defRPr sz="1800">
                <a:solidFill>
                  <a:schemeClr val="dk2"/>
                </a:solidFill>
              </a:defRPr>
            </a:lvl3pPr>
            <a:lvl4pPr marL="1828800" lvl="3" indent="-342900" algn="ctr">
              <a:spcBef>
                <a:spcPts val="1600"/>
              </a:spcBef>
              <a:spcAft>
                <a:spcPts val="0"/>
              </a:spcAft>
              <a:buClr>
                <a:schemeClr val="dk2"/>
              </a:buClr>
              <a:buSzPts val="1800"/>
              <a:buChar char="●"/>
              <a:defRPr sz="1800">
                <a:solidFill>
                  <a:schemeClr val="dk2"/>
                </a:solidFill>
              </a:defRPr>
            </a:lvl4pPr>
            <a:lvl5pPr marL="2286000" lvl="4" indent="-342900" algn="ctr">
              <a:spcBef>
                <a:spcPts val="1600"/>
              </a:spcBef>
              <a:spcAft>
                <a:spcPts val="0"/>
              </a:spcAft>
              <a:buClr>
                <a:schemeClr val="dk2"/>
              </a:buClr>
              <a:buSzPts val="1800"/>
              <a:buChar char="○"/>
              <a:defRPr sz="1800">
                <a:solidFill>
                  <a:schemeClr val="dk2"/>
                </a:solidFill>
              </a:defRPr>
            </a:lvl5pPr>
            <a:lvl6pPr marL="2743200" lvl="5" indent="-342900" algn="ctr">
              <a:spcBef>
                <a:spcPts val="1600"/>
              </a:spcBef>
              <a:spcAft>
                <a:spcPts val="0"/>
              </a:spcAft>
              <a:buClr>
                <a:schemeClr val="dk2"/>
              </a:buClr>
              <a:buSzPts val="1800"/>
              <a:buChar char="■"/>
              <a:defRPr sz="1800">
                <a:solidFill>
                  <a:schemeClr val="dk2"/>
                </a:solidFill>
              </a:defRPr>
            </a:lvl6pPr>
            <a:lvl7pPr marL="3200400" lvl="6" indent="-342900" algn="ctr">
              <a:spcBef>
                <a:spcPts val="1600"/>
              </a:spcBef>
              <a:spcAft>
                <a:spcPts val="0"/>
              </a:spcAft>
              <a:buClr>
                <a:schemeClr val="dk2"/>
              </a:buClr>
              <a:buSzPts val="1800"/>
              <a:buChar char="●"/>
              <a:defRPr sz="1800">
                <a:solidFill>
                  <a:schemeClr val="dk2"/>
                </a:solidFill>
              </a:defRPr>
            </a:lvl7pPr>
            <a:lvl8pPr marL="3657600" lvl="7" indent="-342900" algn="ctr">
              <a:spcBef>
                <a:spcPts val="1600"/>
              </a:spcBef>
              <a:spcAft>
                <a:spcPts val="0"/>
              </a:spcAft>
              <a:buClr>
                <a:schemeClr val="dk2"/>
              </a:buClr>
              <a:buSzPts val="1800"/>
              <a:buChar char="○"/>
              <a:defRPr sz="1800">
                <a:solidFill>
                  <a:schemeClr val="dk2"/>
                </a:solidFill>
              </a:defRPr>
            </a:lvl8pPr>
            <a:lvl9pPr marL="4114800" lvl="8" indent="-342900" algn="ctr">
              <a:spcBef>
                <a:spcPts val="1600"/>
              </a:spcBef>
              <a:spcAft>
                <a:spcPts val="1600"/>
              </a:spcAft>
              <a:buClr>
                <a:schemeClr val="dk2"/>
              </a:buClr>
              <a:buSzPts val="1800"/>
              <a:buChar char="■"/>
              <a:defRPr sz="1800">
                <a:solidFill>
                  <a:schemeClr val="dk2"/>
                </a:solidFill>
              </a:defRPr>
            </a:lvl9pPr>
          </a:lstStyle>
          <a:p>
            <a:endParaRPr dirty="0"/>
          </a:p>
        </p:txBody>
      </p:sp>
    </p:spTree>
    <p:custDataLst>
      <p:tags r:id="rId1"/>
    </p:custDataLst>
    <p:extLst>
      <p:ext uri="{BB962C8B-B14F-4D97-AF65-F5344CB8AC3E}">
        <p14:creationId xmlns:p14="http://schemas.microsoft.com/office/powerpoint/2010/main" val="3689761976"/>
      </p:ext>
    </p:extLst>
  </p:cSld>
  <p:clrMapOvr>
    <a:masterClrMapping/>
  </p:clrMapOvr>
  <mc:AlternateContent xmlns:mc="http://schemas.openxmlformats.org/markup-compatibility/2006" xmlns:p14="http://schemas.microsoft.com/office/powerpoint/2010/main">
    <mc:Choice Requires="p14">
      <p:transition spd="slow">
        <p:push/>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289"/>
        <p:cNvGrpSpPr/>
        <p:nvPr/>
      </p:nvGrpSpPr>
      <p:grpSpPr>
        <a:xfrm>
          <a:off x="0" y="0"/>
          <a:ext cx="0" cy="0"/>
          <a:chOff x="0" y="0"/>
          <a:chExt cx="0" cy="0"/>
        </a:xfrm>
      </p:grpSpPr>
      <p:pic>
        <p:nvPicPr>
          <p:cNvPr id="2" name="Google Shape;239;p36">
            <a:extLst>
              <a:ext uri="{FF2B5EF4-FFF2-40B4-BE49-F238E27FC236}">
                <a16:creationId xmlns:a16="http://schemas.microsoft.com/office/drawing/2014/main" id="{F93D9677-A294-EC29-9C1B-6363C53C69C4}"/>
              </a:ext>
            </a:extLst>
          </p:cNvPr>
          <p:cNvPicPr preferRelativeResize="0"/>
          <p:nvPr userDrawn="1"/>
        </p:nvPicPr>
        <p:blipFill rotWithShape="1">
          <a:blip r:embed="rId3" cstate="screen">
            <a:alphaModFix/>
            <a:extLst>
              <a:ext uri="{28A0092B-C50C-407E-A947-70E740481C1C}">
                <a14:useLocalDpi xmlns:a14="http://schemas.microsoft.com/office/drawing/2010/main"/>
              </a:ext>
            </a:extLst>
          </a:blip>
          <a:srcRect t="29" b="29"/>
          <a:stretch/>
        </p:blipFill>
        <p:spPr>
          <a:xfrm>
            <a:off x="254425" y="201113"/>
            <a:ext cx="8635148" cy="4741275"/>
          </a:xfrm>
          <a:prstGeom prst="rect">
            <a:avLst/>
          </a:prstGeom>
          <a:ln>
            <a:noFill/>
          </a:ln>
          <a:effectLst>
            <a:outerShdw blurRad="292100" dist="139700" dir="2700000" algn="tl" rotWithShape="0">
              <a:srgbClr val="333333">
                <a:alpha val="65000"/>
              </a:srgbClr>
            </a:outerShdw>
          </a:effectLst>
        </p:spPr>
      </p:pic>
    </p:spTree>
    <p:custDataLst>
      <p:tags r:id="rId1"/>
    </p:custData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146"/>
        <p:cNvGrpSpPr/>
        <p:nvPr/>
      </p:nvGrpSpPr>
      <p:grpSpPr>
        <a:xfrm>
          <a:off x="0" y="0"/>
          <a:ext cx="0" cy="0"/>
          <a:chOff x="0" y="0"/>
          <a:chExt cx="0" cy="0"/>
        </a:xfrm>
      </p:grpSpPr>
      <p:pic>
        <p:nvPicPr>
          <p:cNvPr id="148" name="Google Shape;148;p26"/>
          <p:cNvPicPr preferRelativeResize="0"/>
          <p:nvPr/>
        </p:nvPicPr>
        <p:blipFill rotWithShape="1">
          <a:blip r:embed="rId3" cstate="screen">
            <a:alphaModFix/>
            <a:duotone>
              <a:schemeClr val="accent3">
                <a:shade val="45000"/>
                <a:satMod val="135000"/>
              </a:schemeClr>
              <a:prstClr val="white"/>
            </a:duotone>
            <a:extLst>
              <a:ext uri="{28A0092B-C50C-407E-A947-70E740481C1C}">
                <a14:useLocalDpi xmlns:a14="http://schemas.microsoft.com/office/drawing/2010/main"/>
              </a:ext>
            </a:extLst>
          </a:blip>
          <a:srcRect t="16734" r="8892" b="18300"/>
          <a:stretch/>
        </p:blipFill>
        <p:spPr>
          <a:xfrm rot="-5400000">
            <a:off x="650175" y="465007"/>
            <a:ext cx="2036850" cy="846042"/>
          </a:xfrm>
          <a:prstGeom prst="rect">
            <a:avLst/>
          </a:prstGeom>
          <a:noFill/>
          <a:ln>
            <a:noFill/>
          </a:ln>
        </p:spPr>
      </p:pic>
      <p:pic>
        <p:nvPicPr>
          <p:cNvPr id="149" name="Google Shape;149;p26"/>
          <p:cNvPicPr preferRelativeResize="0"/>
          <p:nvPr/>
        </p:nvPicPr>
        <p:blipFill rotWithShape="1">
          <a:blip r:embed="rId3" cstate="screen">
            <a:alphaModFix/>
            <a:duotone>
              <a:schemeClr val="accent2">
                <a:shade val="45000"/>
                <a:satMod val="135000"/>
              </a:schemeClr>
              <a:prstClr val="white"/>
            </a:duotone>
            <a:extLst>
              <a:ext uri="{28A0092B-C50C-407E-A947-70E740481C1C}">
                <a14:useLocalDpi xmlns:a14="http://schemas.microsoft.com/office/drawing/2010/main"/>
              </a:ext>
            </a:extLst>
          </a:blip>
          <a:srcRect t="16734" r="8892" b="18300"/>
          <a:stretch/>
        </p:blipFill>
        <p:spPr>
          <a:xfrm rot="-5400000">
            <a:off x="1262550" y="465007"/>
            <a:ext cx="2036850" cy="846042"/>
          </a:xfrm>
          <a:prstGeom prst="rect">
            <a:avLst/>
          </a:prstGeom>
          <a:noFill/>
          <a:ln>
            <a:noFill/>
          </a:ln>
        </p:spPr>
      </p:pic>
      <p:pic>
        <p:nvPicPr>
          <p:cNvPr id="150" name="Google Shape;150;p26"/>
          <p:cNvPicPr preferRelativeResize="0"/>
          <p:nvPr/>
        </p:nvPicPr>
        <p:blipFill rotWithShape="1">
          <a:blip r:embed="rId4" cstate="screen">
            <a:alphaModFix/>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a:ext>
            </a:extLst>
          </a:blip>
          <a:srcRect r="1545" b="6838"/>
          <a:stretch/>
        </p:blipFill>
        <p:spPr>
          <a:xfrm>
            <a:off x="384887" y="134900"/>
            <a:ext cx="8374226" cy="4873724"/>
          </a:xfrm>
          <a:prstGeom prst="rect">
            <a:avLst/>
          </a:prstGeom>
          <a:noFill/>
          <a:ln>
            <a:noFill/>
          </a:ln>
        </p:spPr>
      </p:pic>
      <p:sp>
        <p:nvSpPr>
          <p:cNvPr id="151" name="Google Shape;151;p26"/>
          <p:cNvSpPr txBox="1">
            <a:spLocks noGrp="1"/>
          </p:cNvSpPr>
          <p:nvPr>
            <p:ph type="title"/>
          </p:nvPr>
        </p:nvSpPr>
        <p:spPr>
          <a:xfrm>
            <a:off x="1922400" y="3538630"/>
            <a:ext cx="2140200" cy="488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1600"/>
              <a:buFont typeface="Anonymous Pro"/>
              <a:buNone/>
              <a:defRPr sz="1600" b="0">
                <a:solidFill>
                  <a:schemeClr val="dk2"/>
                </a:solidFill>
                <a:latin typeface="Arial" panose="020B0604020202020204" pitchFamily="34" charset="0"/>
                <a:ea typeface="Roboto Mono Medium"/>
                <a:cs typeface="Arial" panose="020B0604020202020204" pitchFamily="34" charset="0"/>
                <a:sym typeface="Roboto Mono Medium"/>
              </a:defRPr>
            </a:lvl1pPr>
            <a:lvl2pPr lvl="1" rtl="0">
              <a:spcBef>
                <a:spcPts val="0"/>
              </a:spcBef>
              <a:spcAft>
                <a:spcPts val="0"/>
              </a:spcAft>
              <a:buSzPts val="2000"/>
              <a:buNone/>
              <a:defRPr sz="2000" b="1"/>
            </a:lvl2pPr>
            <a:lvl3pPr lvl="2" rtl="0">
              <a:spcBef>
                <a:spcPts val="0"/>
              </a:spcBef>
              <a:spcAft>
                <a:spcPts val="0"/>
              </a:spcAft>
              <a:buSzPts val="2000"/>
              <a:buNone/>
              <a:defRPr sz="2000" b="1"/>
            </a:lvl3pPr>
            <a:lvl4pPr lvl="3" rtl="0">
              <a:spcBef>
                <a:spcPts val="0"/>
              </a:spcBef>
              <a:spcAft>
                <a:spcPts val="0"/>
              </a:spcAft>
              <a:buSzPts val="2000"/>
              <a:buNone/>
              <a:defRPr sz="2000" b="1"/>
            </a:lvl4pPr>
            <a:lvl5pPr lvl="4" rtl="0">
              <a:spcBef>
                <a:spcPts val="0"/>
              </a:spcBef>
              <a:spcAft>
                <a:spcPts val="0"/>
              </a:spcAft>
              <a:buSzPts val="2000"/>
              <a:buNone/>
              <a:defRPr sz="2000" b="1"/>
            </a:lvl5pPr>
            <a:lvl6pPr lvl="5" rtl="0">
              <a:spcBef>
                <a:spcPts val="0"/>
              </a:spcBef>
              <a:spcAft>
                <a:spcPts val="0"/>
              </a:spcAft>
              <a:buSzPts val="2000"/>
              <a:buNone/>
              <a:defRPr sz="2000" b="1"/>
            </a:lvl6pPr>
            <a:lvl7pPr lvl="6" rtl="0">
              <a:spcBef>
                <a:spcPts val="0"/>
              </a:spcBef>
              <a:spcAft>
                <a:spcPts val="0"/>
              </a:spcAft>
              <a:buSzPts val="2000"/>
              <a:buNone/>
              <a:defRPr sz="2000" b="1"/>
            </a:lvl7pPr>
            <a:lvl8pPr lvl="7" rtl="0">
              <a:spcBef>
                <a:spcPts val="0"/>
              </a:spcBef>
              <a:spcAft>
                <a:spcPts val="0"/>
              </a:spcAft>
              <a:buSzPts val="2000"/>
              <a:buNone/>
              <a:defRPr sz="2000" b="1"/>
            </a:lvl8pPr>
            <a:lvl9pPr lvl="8" rtl="0">
              <a:spcBef>
                <a:spcPts val="0"/>
              </a:spcBef>
              <a:spcAft>
                <a:spcPts val="0"/>
              </a:spcAft>
              <a:buSzPts val="2000"/>
              <a:buNone/>
              <a:defRPr sz="2000" b="1"/>
            </a:lvl9pPr>
          </a:lstStyle>
          <a:p>
            <a:endParaRPr dirty="0"/>
          </a:p>
        </p:txBody>
      </p:sp>
      <p:sp>
        <p:nvSpPr>
          <p:cNvPr id="152" name="Google Shape;152;p26"/>
          <p:cNvSpPr txBox="1">
            <a:spLocks noGrp="1"/>
          </p:cNvSpPr>
          <p:nvPr>
            <p:ph type="subTitle" idx="1"/>
          </p:nvPr>
        </p:nvSpPr>
        <p:spPr>
          <a:xfrm>
            <a:off x="1922400" y="1269487"/>
            <a:ext cx="3439500" cy="2189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400"/>
              <a:buFont typeface="Concert One"/>
              <a:buNone/>
              <a:defRPr sz="2400" b="1">
                <a:latin typeface="Arial" panose="020B0604020202020204" pitchFamily="34" charset="0"/>
                <a:ea typeface="Arial" panose="020B0604020202020204" pitchFamily="34" charset="0"/>
                <a:cs typeface="Arial" panose="020B0604020202020204" pitchFamily="34" charset="0"/>
                <a:sym typeface="Concert One"/>
              </a:defRPr>
            </a:lvl1pPr>
            <a:lvl2pPr lvl="1" rtl="0">
              <a:lnSpc>
                <a:spcPct val="100000"/>
              </a:lnSpc>
              <a:spcBef>
                <a:spcPts val="0"/>
              </a:spcBef>
              <a:spcAft>
                <a:spcPts val="0"/>
              </a:spcAft>
              <a:buClr>
                <a:schemeClr val="dk2"/>
              </a:buClr>
              <a:buSzPts val="2400"/>
              <a:buNone/>
              <a:defRPr sz="2400">
                <a:solidFill>
                  <a:schemeClr val="dk2"/>
                </a:solidFill>
              </a:defRPr>
            </a:lvl2pPr>
            <a:lvl3pPr lvl="2" rtl="0">
              <a:lnSpc>
                <a:spcPct val="100000"/>
              </a:lnSpc>
              <a:spcBef>
                <a:spcPts val="0"/>
              </a:spcBef>
              <a:spcAft>
                <a:spcPts val="0"/>
              </a:spcAft>
              <a:buClr>
                <a:schemeClr val="dk2"/>
              </a:buClr>
              <a:buSzPts val="2400"/>
              <a:buNone/>
              <a:defRPr sz="2400">
                <a:solidFill>
                  <a:schemeClr val="dk2"/>
                </a:solidFill>
              </a:defRPr>
            </a:lvl3pPr>
            <a:lvl4pPr lvl="3" rtl="0">
              <a:lnSpc>
                <a:spcPct val="100000"/>
              </a:lnSpc>
              <a:spcBef>
                <a:spcPts val="0"/>
              </a:spcBef>
              <a:spcAft>
                <a:spcPts val="0"/>
              </a:spcAft>
              <a:buClr>
                <a:schemeClr val="dk2"/>
              </a:buClr>
              <a:buSzPts val="2400"/>
              <a:buNone/>
              <a:defRPr sz="2400">
                <a:solidFill>
                  <a:schemeClr val="dk2"/>
                </a:solidFill>
              </a:defRPr>
            </a:lvl4pPr>
            <a:lvl5pPr lvl="4" rtl="0">
              <a:lnSpc>
                <a:spcPct val="100000"/>
              </a:lnSpc>
              <a:spcBef>
                <a:spcPts val="0"/>
              </a:spcBef>
              <a:spcAft>
                <a:spcPts val="0"/>
              </a:spcAft>
              <a:buClr>
                <a:schemeClr val="dk2"/>
              </a:buClr>
              <a:buSzPts val="2400"/>
              <a:buNone/>
              <a:defRPr sz="2400">
                <a:solidFill>
                  <a:schemeClr val="dk2"/>
                </a:solidFill>
              </a:defRPr>
            </a:lvl5pPr>
            <a:lvl6pPr lvl="5" rtl="0">
              <a:lnSpc>
                <a:spcPct val="100000"/>
              </a:lnSpc>
              <a:spcBef>
                <a:spcPts val="0"/>
              </a:spcBef>
              <a:spcAft>
                <a:spcPts val="0"/>
              </a:spcAft>
              <a:buClr>
                <a:schemeClr val="dk2"/>
              </a:buClr>
              <a:buSzPts val="2400"/>
              <a:buNone/>
              <a:defRPr sz="2400">
                <a:solidFill>
                  <a:schemeClr val="dk2"/>
                </a:solidFill>
              </a:defRPr>
            </a:lvl6pPr>
            <a:lvl7pPr lvl="6" rtl="0">
              <a:lnSpc>
                <a:spcPct val="100000"/>
              </a:lnSpc>
              <a:spcBef>
                <a:spcPts val="0"/>
              </a:spcBef>
              <a:spcAft>
                <a:spcPts val="0"/>
              </a:spcAft>
              <a:buClr>
                <a:schemeClr val="dk2"/>
              </a:buClr>
              <a:buSzPts val="2400"/>
              <a:buNone/>
              <a:defRPr sz="2400">
                <a:solidFill>
                  <a:schemeClr val="dk2"/>
                </a:solidFill>
              </a:defRPr>
            </a:lvl7pPr>
            <a:lvl8pPr lvl="7" rtl="0">
              <a:lnSpc>
                <a:spcPct val="100000"/>
              </a:lnSpc>
              <a:spcBef>
                <a:spcPts val="0"/>
              </a:spcBef>
              <a:spcAft>
                <a:spcPts val="0"/>
              </a:spcAft>
              <a:buClr>
                <a:schemeClr val="dk2"/>
              </a:buClr>
              <a:buSzPts val="2400"/>
              <a:buNone/>
              <a:defRPr sz="2400">
                <a:solidFill>
                  <a:schemeClr val="dk2"/>
                </a:solidFill>
              </a:defRPr>
            </a:lvl8pPr>
            <a:lvl9pPr lvl="8" rtl="0">
              <a:lnSpc>
                <a:spcPct val="100000"/>
              </a:lnSpc>
              <a:spcBef>
                <a:spcPts val="0"/>
              </a:spcBef>
              <a:spcAft>
                <a:spcPts val="0"/>
              </a:spcAft>
              <a:buClr>
                <a:schemeClr val="dk2"/>
              </a:buClr>
              <a:buSzPts val="2400"/>
              <a:buNone/>
              <a:defRPr sz="2400">
                <a:solidFill>
                  <a:schemeClr val="dk2"/>
                </a:solidFill>
              </a:defRPr>
            </a:lvl9pPr>
          </a:lstStyle>
          <a:p>
            <a:endParaRPr dirty="0"/>
          </a:p>
        </p:txBody>
      </p:sp>
    </p:spTree>
    <p:custDataLst>
      <p:tags r:id="rId1"/>
    </p:custDataLst>
    <p:extLst>
      <p:ext uri="{BB962C8B-B14F-4D97-AF65-F5344CB8AC3E}">
        <p14:creationId xmlns:p14="http://schemas.microsoft.com/office/powerpoint/2010/main" val="699150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gradFill flip="none" rotWithShape="1">
          <a:gsLst>
            <a:gs pos="0">
              <a:schemeClr val="bg1"/>
            </a:gs>
            <a:gs pos="46000">
              <a:schemeClr val="accent6">
                <a:lumMod val="20000"/>
                <a:lumOff val="80000"/>
              </a:schemeClr>
            </a:gs>
            <a:gs pos="80000">
              <a:schemeClr val="accent6">
                <a:lumMod val="40000"/>
                <a:lumOff val="60000"/>
              </a:schemeClr>
            </a:gs>
            <a:gs pos="97000">
              <a:schemeClr val="accent6">
                <a:lumMod val="60000"/>
                <a:lumOff val="40000"/>
              </a:schemeClr>
            </a:gs>
          </a:gsLst>
          <a:path path="circle">
            <a:fillToRect l="50000" t="50000" r="50000" b="50000"/>
          </a:path>
          <a:tileRect/>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2"/>
              </a:buClr>
              <a:buSzPts val="2800"/>
              <a:buFont typeface="Concert One"/>
              <a:buNone/>
              <a:defRPr sz="2800" b="1">
                <a:solidFill>
                  <a:schemeClr val="accent2"/>
                </a:solidFill>
                <a:latin typeface="Concert One"/>
                <a:ea typeface="Concert One"/>
                <a:cs typeface="Concert One"/>
                <a:sym typeface="Concert One"/>
              </a:defRPr>
            </a:lvl1pPr>
            <a:lvl2pPr lvl="1">
              <a:spcBef>
                <a:spcPts val="0"/>
              </a:spcBef>
              <a:spcAft>
                <a:spcPts val="0"/>
              </a:spcAft>
              <a:buClr>
                <a:schemeClr val="accent2"/>
              </a:buClr>
              <a:buSzPts val="2800"/>
              <a:buNone/>
              <a:defRPr sz="2800">
                <a:solidFill>
                  <a:schemeClr val="accent2"/>
                </a:solidFill>
              </a:defRPr>
            </a:lvl2pPr>
            <a:lvl3pPr lvl="2">
              <a:spcBef>
                <a:spcPts val="0"/>
              </a:spcBef>
              <a:spcAft>
                <a:spcPts val="0"/>
              </a:spcAft>
              <a:buClr>
                <a:schemeClr val="accent2"/>
              </a:buClr>
              <a:buSzPts val="2800"/>
              <a:buNone/>
              <a:defRPr sz="2800">
                <a:solidFill>
                  <a:schemeClr val="accent2"/>
                </a:solidFill>
              </a:defRPr>
            </a:lvl3pPr>
            <a:lvl4pPr lvl="3">
              <a:spcBef>
                <a:spcPts val="0"/>
              </a:spcBef>
              <a:spcAft>
                <a:spcPts val="0"/>
              </a:spcAft>
              <a:buClr>
                <a:schemeClr val="accent2"/>
              </a:buClr>
              <a:buSzPts val="2800"/>
              <a:buNone/>
              <a:defRPr sz="2800">
                <a:solidFill>
                  <a:schemeClr val="accent2"/>
                </a:solidFill>
              </a:defRPr>
            </a:lvl4pPr>
            <a:lvl5pPr lvl="4">
              <a:spcBef>
                <a:spcPts val="0"/>
              </a:spcBef>
              <a:spcAft>
                <a:spcPts val="0"/>
              </a:spcAft>
              <a:buClr>
                <a:schemeClr val="accent2"/>
              </a:buClr>
              <a:buSzPts val="2800"/>
              <a:buNone/>
              <a:defRPr sz="2800">
                <a:solidFill>
                  <a:schemeClr val="accent2"/>
                </a:solidFill>
              </a:defRPr>
            </a:lvl5pPr>
            <a:lvl6pPr lvl="5">
              <a:spcBef>
                <a:spcPts val="0"/>
              </a:spcBef>
              <a:spcAft>
                <a:spcPts val="0"/>
              </a:spcAft>
              <a:buClr>
                <a:schemeClr val="accent2"/>
              </a:buClr>
              <a:buSzPts val="2800"/>
              <a:buNone/>
              <a:defRPr sz="2800">
                <a:solidFill>
                  <a:schemeClr val="accent2"/>
                </a:solidFill>
              </a:defRPr>
            </a:lvl6pPr>
            <a:lvl7pPr lvl="6">
              <a:spcBef>
                <a:spcPts val="0"/>
              </a:spcBef>
              <a:spcAft>
                <a:spcPts val="0"/>
              </a:spcAft>
              <a:buClr>
                <a:schemeClr val="accent2"/>
              </a:buClr>
              <a:buSzPts val="2800"/>
              <a:buNone/>
              <a:defRPr sz="2800">
                <a:solidFill>
                  <a:schemeClr val="accent2"/>
                </a:solidFill>
              </a:defRPr>
            </a:lvl7pPr>
            <a:lvl8pPr lvl="7">
              <a:spcBef>
                <a:spcPts val="0"/>
              </a:spcBef>
              <a:spcAft>
                <a:spcPts val="0"/>
              </a:spcAft>
              <a:buClr>
                <a:schemeClr val="accent2"/>
              </a:buClr>
              <a:buSzPts val="2800"/>
              <a:buNone/>
              <a:defRPr sz="2800">
                <a:solidFill>
                  <a:schemeClr val="accent2"/>
                </a:solidFill>
              </a:defRPr>
            </a:lvl8pPr>
            <a:lvl9pPr lvl="8">
              <a:spcBef>
                <a:spcPts val="0"/>
              </a:spcBef>
              <a:spcAft>
                <a:spcPts val="0"/>
              </a:spcAft>
              <a:buClr>
                <a:schemeClr val="accent2"/>
              </a:buClr>
              <a:buSzPts val="2800"/>
              <a:buNone/>
              <a:defRPr sz="2800">
                <a:solidFill>
                  <a:schemeClr val="accent2"/>
                </a:solidFill>
              </a:defRPr>
            </a:lvl9pPr>
          </a:lstStyle>
          <a:p>
            <a:endParaRPr dirty="0"/>
          </a:p>
        </p:txBody>
      </p:sp>
      <p:sp>
        <p:nvSpPr>
          <p:cNvPr id="7" name="Google Shape;7;p1"/>
          <p:cNvSpPr txBox="1">
            <a:spLocks noGrp="1"/>
          </p:cNvSpPr>
          <p:nvPr>
            <p:ph type="body" idx="1"/>
          </p:nvPr>
        </p:nvSpPr>
        <p:spPr>
          <a:xfrm>
            <a:off x="311700" y="1124900"/>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2"/>
              </a:buClr>
              <a:buSzPts val="1800"/>
              <a:buFont typeface="Roboto Mono Medium"/>
              <a:buChar char="●"/>
              <a:defRPr sz="1800">
                <a:solidFill>
                  <a:schemeClr val="accent2"/>
                </a:solidFill>
                <a:latin typeface="Roboto Mono Medium"/>
                <a:ea typeface="Roboto Mono Medium"/>
                <a:cs typeface="Roboto Mono Medium"/>
                <a:sym typeface="Roboto Mono Medium"/>
              </a:defRPr>
            </a:lvl1pPr>
            <a:lvl2pPr marL="914400" lvl="1"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2pPr>
            <a:lvl3pPr marL="1371600" lvl="2"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3pPr>
            <a:lvl4pPr marL="1828800" lvl="3"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4pPr>
            <a:lvl5pPr marL="2286000" lvl="4"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5pPr>
            <a:lvl6pPr marL="2743200" lvl="5"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6pPr>
            <a:lvl7pPr marL="3200400" lvl="6"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7pPr>
            <a:lvl8pPr marL="3657600" lvl="7"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8pPr>
            <a:lvl9pPr marL="4114800" lvl="8" indent="-317500">
              <a:lnSpc>
                <a:spcPct val="100000"/>
              </a:lnSpc>
              <a:spcBef>
                <a:spcPts val="1600"/>
              </a:spcBef>
              <a:spcAft>
                <a:spcPts val="160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9pPr>
          </a:lstStyle>
          <a:p>
            <a:endParaRPr dirty="0"/>
          </a:p>
        </p:txBody>
      </p:sp>
      <p:sp>
        <p:nvSpPr>
          <p:cNvPr id="2" name="Footer Placeholder 1">
            <a:extLst>
              <a:ext uri="{FF2B5EF4-FFF2-40B4-BE49-F238E27FC236}">
                <a16:creationId xmlns:a16="http://schemas.microsoft.com/office/drawing/2014/main" id="{85D6CA6F-841E-A4AF-C70D-5655B22BE6B0}"/>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Tree>
    <p:custDataLst>
      <p:tags r:id="rId10"/>
    </p:custDataLst>
  </p:cSld>
  <p:clrMap bg1="lt1" tx1="dk1" bg2="lt2" tx2="dk2" accent1="accent1" accent2="accent2" accent3="accent3" accent4="accent4" accent5="accent5" accent6="accent6" hlink="hlink" folHlink="folHlink"/>
  <p:sldLayoutIdLst>
    <p:sldLayoutId id="2147483648" r:id="rId1"/>
    <p:sldLayoutId id="2147483649" r:id="rId2"/>
    <p:sldLayoutId id="2147483653" r:id="rId3"/>
    <p:sldLayoutId id="2147483655" r:id="rId4"/>
    <p:sldLayoutId id="2147483659" r:id="rId5"/>
    <p:sldLayoutId id="2147483691" r:id="rId6"/>
    <p:sldLayoutId id="2147483687" r:id="rId7"/>
    <p:sldLayoutId id="2147483693" r:id="rId8"/>
  </p:sldLayoutIdLst>
  <mc:AlternateContent xmlns:mc="http://schemas.openxmlformats.org/markup-compatibility/2006" xmlns:p14="http://schemas.microsoft.com/office/powerpoint/2010/main">
    <mc:Choice Requires="p14">
      <p:transition spd="slow">
        <p:push/>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3" Type="http://schemas.openxmlformats.org/officeDocument/2006/relationships/tags" Target="../tags/tag13.xml"/><Relationship Id="rId7" Type="http://schemas.openxmlformats.org/officeDocument/2006/relationships/slideLayout" Target="../slideLayouts/slideLayout1.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10" Type="http://schemas.openxmlformats.org/officeDocument/2006/relationships/image" Target="../media/image6.png"/><Relationship Id="rId4" Type="http://schemas.openxmlformats.org/officeDocument/2006/relationships/tags" Target="../tags/tag14.xml"/><Relationship Id="rId9" Type="http://schemas.openxmlformats.org/officeDocument/2006/relationships/image" Target="../media/image9.png"/></Relationships>
</file>

<file path=ppt/slides/_rels/slide10.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79.xml"/><Relationship Id="rId7" Type="http://schemas.openxmlformats.org/officeDocument/2006/relationships/tags" Target="../tags/tag83.xml"/><Relationship Id="rId12" Type="http://schemas.openxmlformats.org/officeDocument/2006/relationships/image" Target="../media/image6.png"/><Relationship Id="rId2" Type="http://schemas.openxmlformats.org/officeDocument/2006/relationships/tags" Target="../tags/tag78.xml"/><Relationship Id="rId1" Type="http://schemas.openxmlformats.org/officeDocument/2006/relationships/tags" Target="../tags/tag77.xml"/><Relationship Id="rId6" Type="http://schemas.openxmlformats.org/officeDocument/2006/relationships/tags" Target="../tags/tag82.xml"/><Relationship Id="rId11" Type="http://schemas.openxmlformats.org/officeDocument/2006/relationships/image" Target="../media/image9.png"/><Relationship Id="rId5" Type="http://schemas.openxmlformats.org/officeDocument/2006/relationships/tags" Target="../tags/tag81.xml"/><Relationship Id="rId10" Type="http://schemas.openxmlformats.org/officeDocument/2006/relationships/image" Target="../media/image11.png"/><Relationship Id="rId4" Type="http://schemas.openxmlformats.org/officeDocument/2006/relationships/tags" Target="../tags/tag80.xml"/><Relationship Id="rId9"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tags" Target="../tags/tag86.xml"/><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image" Target="../media/image26.jpeg"/><Relationship Id="rId5" Type="http://schemas.openxmlformats.org/officeDocument/2006/relationships/notesSlide" Target="../notesSlides/notesSlide11.xml"/><Relationship Id="rId4"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88.xml"/><Relationship Id="rId1" Type="http://schemas.openxmlformats.org/officeDocument/2006/relationships/tags" Target="../tags/tag87.xml"/><Relationship Id="rId4"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8" Type="http://schemas.openxmlformats.org/officeDocument/2006/relationships/tags" Target="../tags/tag24.xml"/><Relationship Id="rId13" Type="http://schemas.openxmlformats.org/officeDocument/2006/relationships/tags" Target="../tags/tag29.xml"/><Relationship Id="rId18" Type="http://schemas.openxmlformats.org/officeDocument/2006/relationships/slide" Target="slide4.xml"/><Relationship Id="rId3" Type="http://schemas.openxmlformats.org/officeDocument/2006/relationships/tags" Target="../tags/tag19.xml"/><Relationship Id="rId7" Type="http://schemas.openxmlformats.org/officeDocument/2006/relationships/tags" Target="../tags/tag23.xml"/><Relationship Id="rId12" Type="http://schemas.openxmlformats.org/officeDocument/2006/relationships/tags" Target="../tags/tag28.xml"/><Relationship Id="rId17" Type="http://schemas.openxmlformats.org/officeDocument/2006/relationships/slide" Target="slide8.xml"/><Relationship Id="rId2" Type="http://schemas.openxmlformats.org/officeDocument/2006/relationships/tags" Target="../tags/tag18.xml"/><Relationship Id="rId16" Type="http://schemas.openxmlformats.org/officeDocument/2006/relationships/notesSlide" Target="../notesSlides/notesSlide2.xml"/><Relationship Id="rId1" Type="http://schemas.openxmlformats.org/officeDocument/2006/relationships/tags" Target="../tags/tag17.xml"/><Relationship Id="rId6" Type="http://schemas.openxmlformats.org/officeDocument/2006/relationships/tags" Target="../tags/tag22.xml"/><Relationship Id="rId11" Type="http://schemas.openxmlformats.org/officeDocument/2006/relationships/tags" Target="../tags/tag27.xml"/><Relationship Id="rId5" Type="http://schemas.openxmlformats.org/officeDocument/2006/relationships/tags" Target="../tags/tag21.xml"/><Relationship Id="rId15" Type="http://schemas.openxmlformats.org/officeDocument/2006/relationships/slideLayout" Target="../slideLayouts/slideLayout5.xml"/><Relationship Id="rId10" Type="http://schemas.openxmlformats.org/officeDocument/2006/relationships/tags" Target="../tags/tag26.xml"/><Relationship Id="rId19" Type="http://schemas.openxmlformats.org/officeDocument/2006/relationships/image" Target="../media/image10.png"/><Relationship Id="rId4" Type="http://schemas.openxmlformats.org/officeDocument/2006/relationships/tags" Target="../tags/tag20.xml"/><Relationship Id="rId9" Type="http://schemas.openxmlformats.org/officeDocument/2006/relationships/tags" Target="../tags/tag25.xml"/><Relationship Id="rId14" Type="http://schemas.openxmlformats.org/officeDocument/2006/relationships/tags" Target="../tags/tag30.xml"/></Relationships>
</file>

<file path=ppt/slides/_rels/slide3.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33.xml"/><Relationship Id="rId7" Type="http://schemas.openxmlformats.org/officeDocument/2006/relationships/tags" Target="../tags/tag37.xml"/><Relationship Id="rId12" Type="http://schemas.openxmlformats.org/officeDocument/2006/relationships/image" Target="../media/image6.png"/><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tags" Target="../tags/tag36.xml"/><Relationship Id="rId11" Type="http://schemas.openxmlformats.org/officeDocument/2006/relationships/image" Target="../media/image9.png"/><Relationship Id="rId5" Type="http://schemas.openxmlformats.org/officeDocument/2006/relationships/tags" Target="../tags/tag35.xml"/><Relationship Id="rId10" Type="http://schemas.openxmlformats.org/officeDocument/2006/relationships/image" Target="../media/image11.png"/><Relationship Id="rId4" Type="http://schemas.openxmlformats.org/officeDocument/2006/relationships/tags" Target="../tags/tag34.xml"/><Relationship Id="rId9"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notesSlide" Target="../notesSlides/notesSlide4.xml"/><Relationship Id="rId4"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video" Target="https://www.youtube.com/embed/ilZ3sGvNQEI?feature=oembed" TargetMode="Externa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image" Target="../media/image12.jpeg"/><Relationship Id="rId5" Type="http://schemas.openxmlformats.org/officeDocument/2006/relationships/notesSlide" Target="../notesSlides/notesSlide5.xml"/><Relationship Id="rId4"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45.xml"/><Relationship Id="rId7" Type="http://schemas.openxmlformats.org/officeDocument/2006/relationships/tags" Target="../tags/tag49.xml"/><Relationship Id="rId12" Type="http://schemas.openxmlformats.org/officeDocument/2006/relationships/image" Target="../media/image6.png"/><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tags" Target="../tags/tag48.xml"/><Relationship Id="rId11" Type="http://schemas.openxmlformats.org/officeDocument/2006/relationships/image" Target="../media/image9.png"/><Relationship Id="rId5" Type="http://schemas.openxmlformats.org/officeDocument/2006/relationships/tags" Target="../tags/tag47.xml"/><Relationship Id="rId10" Type="http://schemas.openxmlformats.org/officeDocument/2006/relationships/image" Target="../media/image11.png"/><Relationship Id="rId4" Type="http://schemas.openxmlformats.org/officeDocument/2006/relationships/tags" Target="../tags/tag46.xml"/><Relationship Id="rId9"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8" Type="http://schemas.openxmlformats.org/officeDocument/2006/relationships/notesSlide" Target="../notesSlides/notesSlide7.xml"/><Relationship Id="rId3" Type="http://schemas.openxmlformats.org/officeDocument/2006/relationships/tags" Target="../tags/tag52.xml"/><Relationship Id="rId7" Type="http://schemas.openxmlformats.org/officeDocument/2006/relationships/slideLayout" Target="../slideLayouts/slideLayout3.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tags" Target="../tags/tag55.xml"/><Relationship Id="rId11" Type="http://schemas.openxmlformats.org/officeDocument/2006/relationships/image" Target="../media/image15.png"/><Relationship Id="rId5" Type="http://schemas.openxmlformats.org/officeDocument/2006/relationships/tags" Target="../tags/tag54.xml"/><Relationship Id="rId10" Type="http://schemas.openxmlformats.org/officeDocument/2006/relationships/image" Target="../media/image14.jpeg"/><Relationship Id="rId4" Type="http://schemas.openxmlformats.org/officeDocument/2006/relationships/tags" Target="../tags/tag53.xml"/><Relationship Id="rId9" Type="http://schemas.openxmlformats.org/officeDocument/2006/relationships/image" Target="../media/image13.png"/></Relationships>
</file>

<file path=ppt/slides/_rels/slide8.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58.xml"/><Relationship Id="rId7" Type="http://schemas.openxmlformats.org/officeDocument/2006/relationships/tags" Target="../tags/tag62.xml"/><Relationship Id="rId12" Type="http://schemas.openxmlformats.org/officeDocument/2006/relationships/image" Target="../media/image6.png"/><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tags" Target="../tags/tag61.xml"/><Relationship Id="rId11" Type="http://schemas.openxmlformats.org/officeDocument/2006/relationships/image" Target="../media/image9.png"/><Relationship Id="rId5" Type="http://schemas.openxmlformats.org/officeDocument/2006/relationships/tags" Target="../tags/tag60.xml"/><Relationship Id="rId10" Type="http://schemas.openxmlformats.org/officeDocument/2006/relationships/image" Target="../media/image11.png"/><Relationship Id="rId4" Type="http://schemas.openxmlformats.org/officeDocument/2006/relationships/tags" Target="../tags/tag59.xml"/><Relationship Id="rId9"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8" Type="http://schemas.openxmlformats.org/officeDocument/2006/relationships/tags" Target="../tags/tag70.xml"/><Relationship Id="rId13" Type="http://schemas.openxmlformats.org/officeDocument/2006/relationships/tags" Target="../tags/tag75.xml"/><Relationship Id="rId18" Type="http://schemas.microsoft.com/office/2007/relationships/hdphoto" Target="../media/hdphoto4.wdp"/><Relationship Id="rId26" Type="http://schemas.openxmlformats.org/officeDocument/2006/relationships/image" Target="../media/image24.jpeg"/><Relationship Id="rId3" Type="http://schemas.openxmlformats.org/officeDocument/2006/relationships/tags" Target="../tags/tag65.xml"/><Relationship Id="rId21" Type="http://schemas.openxmlformats.org/officeDocument/2006/relationships/image" Target="../media/image19.jpeg"/><Relationship Id="rId7" Type="http://schemas.openxmlformats.org/officeDocument/2006/relationships/tags" Target="../tags/tag69.xml"/><Relationship Id="rId12" Type="http://schemas.openxmlformats.org/officeDocument/2006/relationships/tags" Target="../tags/tag74.xml"/><Relationship Id="rId17" Type="http://schemas.openxmlformats.org/officeDocument/2006/relationships/image" Target="../media/image16.png"/><Relationship Id="rId25" Type="http://schemas.openxmlformats.org/officeDocument/2006/relationships/image" Target="../media/image23.jpeg"/><Relationship Id="rId2" Type="http://schemas.openxmlformats.org/officeDocument/2006/relationships/tags" Target="../tags/tag64.xml"/><Relationship Id="rId16" Type="http://schemas.openxmlformats.org/officeDocument/2006/relationships/notesSlide" Target="../notesSlides/notesSlide9.xml"/><Relationship Id="rId20" Type="http://schemas.openxmlformats.org/officeDocument/2006/relationships/image" Target="../media/image18.png"/><Relationship Id="rId1" Type="http://schemas.openxmlformats.org/officeDocument/2006/relationships/tags" Target="../tags/tag63.xml"/><Relationship Id="rId6" Type="http://schemas.openxmlformats.org/officeDocument/2006/relationships/tags" Target="../tags/tag68.xml"/><Relationship Id="rId11" Type="http://schemas.openxmlformats.org/officeDocument/2006/relationships/tags" Target="../tags/tag73.xml"/><Relationship Id="rId24" Type="http://schemas.openxmlformats.org/officeDocument/2006/relationships/image" Target="../media/image22.jpeg"/><Relationship Id="rId5" Type="http://schemas.openxmlformats.org/officeDocument/2006/relationships/tags" Target="../tags/tag67.xml"/><Relationship Id="rId15" Type="http://schemas.openxmlformats.org/officeDocument/2006/relationships/slideLayout" Target="../slideLayouts/slideLayout4.xml"/><Relationship Id="rId23" Type="http://schemas.openxmlformats.org/officeDocument/2006/relationships/image" Target="../media/image21.jpeg"/><Relationship Id="rId10" Type="http://schemas.openxmlformats.org/officeDocument/2006/relationships/tags" Target="../tags/tag72.xml"/><Relationship Id="rId19" Type="http://schemas.openxmlformats.org/officeDocument/2006/relationships/image" Target="../media/image17.jpeg"/><Relationship Id="rId4" Type="http://schemas.openxmlformats.org/officeDocument/2006/relationships/tags" Target="../tags/tag66.xml"/><Relationship Id="rId9" Type="http://schemas.openxmlformats.org/officeDocument/2006/relationships/tags" Target="../tags/tag71.xml"/><Relationship Id="rId14" Type="http://schemas.openxmlformats.org/officeDocument/2006/relationships/tags" Target="../tags/tag76.xml"/><Relationship Id="rId22" Type="http://schemas.openxmlformats.org/officeDocument/2006/relationships/image" Target="../media/image20.jpeg"/><Relationship Id="rId27" Type="http://schemas.openxmlformats.org/officeDocument/2006/relationships/image" Target="../media/image2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47"/>
          <p:cNvSpPr txBox="1">
            <a:spLocks noGrp="1"/>
          </p:cNvSpPr>
          <p:nvPr>
            <p:ph type="ctrTitle"/>
            <p:custDataLst>
              <p:tags r:id="rId2"/>
            </p:custDataLst>
          </p:nvPr>
        </p:nvSpPr>
        <p:spPr>
          <a:xfrm>
            <a:off x="1994851" y="1196730"/>
            <a:ext cx="5154298" cy="1655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fr-ca" sz="3600" b="1" i="0" u="none" baseline="0" dirty="0"/>
              <a:t>Pourquoi choisir le Nouveau-Brunswick?</a:t>
            </a:r>
            <a:endParaRPr sz="3600" dirty="0">
              <a:solidFill>
                <a:schemeClr val="accent2"/>
              </a:solidFill>
            </a:endParaRPr>
          </a:p>
        </p:txBody>
      </p:sp>
      <p:sp>
        <p:nvSpPr>
          <p:cNvPr id="309" name="Google Shape;309;p47"/>
          <p:cNvSpPr txBox="1">
            <a:spLocks noGrp="1"/>
          </p:cNvSpPr>
          <p:nvPr>
            <p:ph type="subTitle" idx="1"/>
            <p:custDataLst>
              <p:tags r:id="rId3"/>
            </p:custDataLst>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fr-ca" sz="1200" b="0" i="0" u="none" baseline="0" dirty="0"/>
              <a:t>Exposer la solution</a:t>
            </a:r>
            <a:endParaRPr sz="1200" b="0" dirty="0"/>
          </a:p>
        </p:txBody>
      </p:sp>
      <p:sp>
        <p:nvSpPr>
          <p:cNvPr id="312" name="Google Shape;312;p47"/>
          <p:cNvSpPr/>
          <p:nvPr>
            <p:custDataLst>
              <p:tags r:id="rId4"/>
            </p:custDataLst>
          </p:nvPr>
        </p:nvSpPr>
        <p:spPr>
          <a:xfrm>
            <a:off x="1889888" y="4310899"/>
            <a:ext cx="992850" cy="102600"/>
          </a:xfrm>
          <a:custGeom>
            <a:avLst/>
            <a:gdLst/>
            <a:ahLst/>
            <a:cxnLst/>
            <a:rect l="l" t="t" r="r" b="b"/>
            <a:pathLst>
              <a:path w="39714" h="4104" extrusionOk="0">
                <a:moveTo>
                  <a:pt x="0" y="4104"/>
                </a:moveTo>
                <a:cubicBezTo>
                  <a:pt x="11382" y="-2730"/>
                  <a:pt x="26437" y="1070"/>
                  <a:pt x="39714" y="1070"/>
                </a:cubicBezTo>
              </a:path>
            </a:pathLst>
          </a:custGeom>
          <a:noFill/>
          <a:ln w="28575" cap="flat" cmpd="sng">
            <a:solidFill>
              <a:schemeClr val="accent4"/>
            </a:solidFill>
            <a:prstDash val="solid"/>
            <a:round/>
            <a:headEnd type="none" w="med" len="med"/>
            <a:tailEnd type="none" w="med" len="med"/>
          </a:ln>
        </p:spPr>
        <p:txBody>
          <a:bodyPr/>
          <a:lstStyle/>
          <a:p>
            <a:endParaRPr lang="fr-ca"/>
          </a:p>
        </p:txBody>
      </p:sp>
      <p:pic>
        <p:nvPicPr>
          <p:cNvPr id="313" name="Google Shape;313;p47"/>
          <p:cNvPicPr preferRelativeResize="0"/>
          <p:nvPr>
            <p:custDataLst>
              <p:tags r:id="rId5"/>
            </p:custDataLst>
          </p:nvPr>
        </p:nvPicPr>
        <p:blipFill rotWithShape="1">
          <a:blip r:embed="rId9" cstate="screen">
            <a:alphaModFix/>
            <a:extLst>
              <a:ext uri="{28A0092B-C50C-407E-A947-70E740481C1C}">
                <a14:useLocalDpi xmlns:a14="http://schemas.microsoft.com/office/drawing/2010/main"/>
              </a:ext>
            </a:extLst>
          </a:blip>
          <a:srcRect/>
          <a:stretch/>
        </p:blipFill>
        <p:spPr>
          <a:xfrm>
            <a:off x="6653475" y="2024280"/>
            <a:ext cx="2036850" cy="810276"/>
          </a:xfrm>
          <a:prstGeom prst="rect">
            <a:avLst/>
          </a:prstGeom>
          <a:noFill/>
          <a:ln>
            <a:noFill/>
          </a:ln>
        </p:spPr>
      </p:pic>
      <p:pic>
        <p:nvPicPr>
          <p:cNvPr id="314" name="Google Shape;314;p47"/>
          <p:cNvPicPr preferRelativeResize="0"/>
          <p:nvPr>
            <p:custDataLst>
              <p:tags r:id="rId6"/>
            </p:custDataLst>
          </p:nvPr>
        </p:nvPicPr>
        <p:blipFill rotWithShape="1">
          <a:blip r:embed="rId10" cstate="screen">
            <a:alphaModFix/>
            <a:duotone>
              <a:prstClr val="black"/>
              <a:schemeClr val="accent1">
                <a:tint val="45000"/>
                <a:satMod val="400000"/>
              </a:schemeClr>
            </a:duotone>
            <a:extLst>
              <a:ext uri="{28A0092B-C50C-407E-A947-70E740481C1C}">
                <a14:useLocalDpi xmlns:a14="http://schemas.microsoft.com/office/drawing/2010/main"/>
              </a:ext>
            </a:extLst>
          </a:blip>
          <a:srcRect t="16734" r="8892" b="18300"/>
          <a:stretch/>
        </p:blipFill>
        <p:spPr>
          <a:xfrm>
            <a:off x="6653475" y="1351975"/>
            <a:ext cx="2036850" cy="846042"/>
          </a:xfrm>
          <a:prstGeom prst="rect">
            <a:avLst/>
          </a:prstGeom>
          <a:noFill/>
          <a:ln>
            <a:noFill/>
          </a:ln>
        </p:spPr>
      </p:pic>
    </p:spTree>
    <p:custDataLst>
      <p:tags r:id="rId1"/>
    </p:custDataLst>
  </p:cSld>
  <p:clrMapOvr>
    <a:masterClrMapping/>
  </p:clrMapOvr>
  <mc:AlternateContent xmlns:mc="http://schemas.openxmlformats.org/markup-compatibility/2006" xmlns:p14="http://schemas.microsoft.com/office/powerpoint/2010/main">
    <mc:Choice Requires="p14">
      <p:transition spd="med" p14:dur="700" advTm="19209">
        <p:fade/>
      </p:transition>
    </mc:Choice>
    <mc:Fallback xmlns="">
      <p:transition spd="med" advTm="19209">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08"/>
                                        </p:tgtEl>
                                        <p:attrNameLst>
                                          <p:attrName>style.visibility</p:attrName>
                                        </p:attrNameLst>
                                      </p:cBhvr>
                                      <p:to>
                                        <p:strVal val="visible"/>
                                      </p:to>
                                    </p:set>
                                    <p:anim calcmode="lin" valueType="num">
                                      <p:cBhvr additive="base">
                                        <p:cTn id="7" dur="1000"/>
                                        <p:tgtEl>
                                          <p:spTgt spid="3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pic>
        <p:nvPicPr>
          <p:cNvPr id="342" name="Google Shape;342;p50"/>
          <p:cNvPicPr preferRelativeResize="0"/>
          <p:nvPr>
            <p:custDataLst>
              <p:tags r:id="rId2"/>
            </p:custDataLst>
          </p:nvPr>
        </p:nvPicPr>
        <p:blipFill>
          <a:blip r:embed="rId10" cstate="screen">
            <a:alphaModFix amt="86000"/>
            <a:extLst>
              <a:ext uri="{28A0092B-C50C-407E-A947-70E740481C1C}">
                <a14:useLocalDpi xmlns:a14="http://schemas.microsoft.com/office/drawing/2010/main"/>
              </a:ext>
            </a:extLst>
          </a:blip>
          <a:stretch>
            <a:fillRect/>
          </a:stretch>
        </p:blipFill>
        <p:spPr>
          <a:xfrm rot="1344117">
            <a:off x="3823925" y="1324475"/>
            <a:ext cx="1496149" cy="1160650"/>
          </a:xfrm>
          <a:prstGeom prst="rect">
            <a:avLst/>
          </a:prstGeom>
          <a:noFill/>
          <a:ln>
            <a:noFill/>
          </a:ln>
        </p:spPr>
      </p:pic>
      <p:sp>
        <p:nvSpPr>
          <p:cNvPr id="346" name="Google Shape;346;p50"/>
          <p:cNvSpPr txBox="1">
            <a:spLocks noGrp="1"/>
          </p:cNvSpPr>
          <p:nvPr>
            <p:ph type="title"/>
            <p:custDataLst>
              <p:tags r:id="rId3"/>
            </p:custDataLst>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fr-ca" b="1" i="0" u="none" baseline="0"/>
              <a:t>ÉLABORER</a:t>
            </a:r>
            <a:endParaRPr dirty="0"/>
          </a:p>
        </p:txBody>
      </p:sp>
      <p:sp>
        <p:nvSpPr>
          <p:cNvPr id="343" name="Google Shape;343;p50"/>
          <p:cNvSpPr txBox="1">
            <a:spLocks noGrp="1"/>
          </p:cNvSpPr>
          <p:nvPr>
            <p:ph type="title" idx="2"/>
            <p:custDataLst>
              <p:tags r:id="rId4"/>
            </p:custDataLst>
          </p:nvPr>
        </p:nvSpPr>
        <p:spPr>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fr-ca" b="0" i="0" u="none" baseline="0"/>
              <a:t>04</a:t>
            </a:r>
            <a:endParaRPr dirty="0"/>
          </a:p>
        </p:txBody>
      </p:sp>
      <p:pic>
        <p:nvPicPr>
          <p:cNvPr id="344" name="Google Shape;344;p50"/>
          <p:cNvPicPr preferRelativeResize="0"/>
          <p:nvPr>
            <p:custDataLst>
              <p:tags r:id="rId5"/>
            </p:custDataLst>
          </p:nvPr>
        </p:nvPicPr>
        <p:blipFill rotWithShape="1">
          <a:blip r:embed="rId11" cstate="screen">
            <a:alphaModFix/>
            <a:grayscl/>
            <a:extLst>
              <a:ext uri="{28A0092B-C50C-407E-A947-70E740481C1C}">
                <a14:useLocalDpi xmlns:a14="http://schemas.microsoft.com/office/drawing/2010/main"/>
              </a:ext>
            </a:extLst>
          </a:blip>
          <a:srcRect/>
          <a:stretch/>
        </p:blipFill>
        <p:spPr>
          <a:xfrm>
            <a:off x="6282000" y="2008762"/>
            <a:ext cx="2036850" cy="810276"/>
          </a:xfrm>
          <a:prstGeom prst="rect">
            <a:avLst/>
          </a:prstGeom>
          <a:noFill/>
          <a:ln>
            <a:noFill/>
          </a:ln>
        </p:spPr>
      </p:pic>
      <p:pic>
        <p:nvPicPr>
          <p:cNvPr id="345" name="Google Shape;345;p50"/>
          <p:cNvPicPr preferRelativeResize="0"/>
          <p:nvPr>
            <p:custDataLst>
              <p:tags r:id="rId6"/>
            </p:custDataLst>
          </p:nvPr>
        </p:nvPicPr>
        <p:blipFill rotWithShape="1">
          <a:blip r:embed="rId12" cstate="screen">
            <a:alphaModFix/>
            <a:duotone>
              <a:schemeClr val="accent3">
                <a:shade val="45000"/>
                <a:satMod val="135000"/>
              </a:schemeClr>
              <a:prstClr val="white"/>
            </a:duotone>
            <a:extLst>
              <a:ext uri="{28A0092B-C50C-407E-A947-70E740481C1C}">
                <a14:useLocalDpi xmlns:a14="http://schemas.microsoft.com/office/drawing/2010/main"/>
              </a:ext>
            </a:extLst>
          </a:blip>
          <a:srcRect t="16734" r="8892" b="18300"/>
          <a:stretch/>
        </p:blipFill>
        <p:spPr>
          <a:xfrm rot="10800000">
            <a:off x="854124" y="3485717"/>
            <a:ext cx="2036850" cy="846042"/>
          </a:xfrm>
          <a:prstGeom prst="rect">
            <a:avLst/>
          </a:prstGeom>
          <a:noFill/>
          <a:ln>
            <a:noFill/>
          </a:ln>
        </p:spPr>
      </p:pic>
      <p:sp>
        <p:nvSpPr>
          <p:cNvPr id="3" name="Subtitle 2">
            <a:extLst>
              <a:ext uri="{FF2B5EF4-FFF2-40B4-BE49-F238E27FC236}">
                <a16:creationId xmlns:a16="http://schemas.microsoft.com/office/drawing/2014/main" id="{DDAEE4E6-2FF5-F94D-1C69-52D9A750FDA8}"/>
              </a:ext>
            </a:extLst>
          </p:cNvPr>
          <p:cNvSpPr>
            <a:spLocks noGrp="1"/>
          </p:cNvSpPr>
          <p:nvPr>
            <p:ph type="subTitle" idx="1"/>
            <p:custDataLst>
              <p:tags r:id="rId7"/>
            </p:custDataLst>
          </p:nvPr>
        </p:nvSpPr>
        <p:spPr/>
        <p:txBody>
          <a:bodyPr/>
          <a:lstStyle/>
          <a:p>
            <a:endParaRPr lang="fr-ca" dirty="0"/>
          </a:p>
        </p:txBody>
      </p:sp>
    </p:spTree>
    <p:custDataLst>
      <p:tags r:id="rId1"/>
    </p:custDataLst>
    <p:extLst>
      <p:ext uri="{BB962C8B-B14F-4D97-AF65-F5344CB8AC3E}">
        <p14:creationId xmlns:p14="http://schemas.microsoft.com/office/powerpoint/2010/main" val="127472034"/>
      </p:ext>
    </p:extLst>
  </p:cSld>
  <p:clrMapOvr>
    <a:masterClrMapping/>
  </p:clrMapOvr>
  <p:transition spd="slow" advTm="10836">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43"/>
                                        </p:tgtEl>
                                        <p:attrNameLst>
                                          <p:attrName>style.visibility</p:attrName>
                                        </p:attrNameLst>
                                      </p:cBhvr>
                                      <p:to>
                                        <p:strVal val="visible"/>
                                      </p:to>
                                    </p:set>
                                    <p:animEffect transition="in" filter="fade">
                                      <p:cBhvr>
                                        <p:cTn id="7" dur="1000"/>
                                        <p:tgtEl>
                                          <p:spTgt spid="343"/>
                                        </p:tgtEl>
                                      </p:cBhvr>
                                    </p:animEffect>
                                  </p:childTnLst>
                                </p:cTn>
                              </p:par>
                              <p:par>
                                <p:cTn id="8" presetID="2" presetClass="entr" presetSubtype="4" fill="hold" nodeType="withEffect">
                                  <p:stCondLst>
                                    <p:cond delay="0"/>
                                  </p:stCondLst>
                                  <p:childTnLst>
                                    <p:set>
                                      <p:cBhvr>
                                        <p:cTn id="9" dur="1" fill="hold">
                                          <p:stCondLst>
                                            <p:cond delay="0"/>
                                          </p:stCondLst>
                                        </p:cTn>
                                        <p:tgtEl>
                                          <p:spTgt spid="346"/>
                                        </p:tgtEl>
                                        <p:attrNameLst>
                                          <p:attrName>style.visibility</p:attrName>
                                        </p:attrNameLst>
                                      </p:cBhvr>
                                      <p:to>
                                        <p:strVal val="visible"/>
                                      </p:to>
                                    </p:set>
                                    <p:anim calcmode="lin" valueType="num">
                                      <p:cBhvr additive="base">
                                        <p:cTn id="10" dur="1000"/>
                                        <p:tgtEl>
                                          <p:spTgt spid="3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6A3AF-CE22-8EE4-2D95-4EFC70EE1009}"/>
              </a:ext>
            </a:extLst>
          </p:cNvPr>
          <p:cNvSpPr>
            <a:spLocks noGrp="1"/>
          </p:cNvSpPr>
          <p:nvPr>
            <p:ph type="title"/>
            <p:custDataLst>
              <p:tags r:id="rId2"/>
            </p:custDataLst>
          </p:nvPr>
        </p:nvSpPr>
        <p:spPr>
          <a:xfrm>
            <a:off x="3416743" y="787667"/>
            <a:ext cx="2640398" cy="621038"/>
          </a:xfrm>
        </p:spPr>
        <p:txBody>
          <a:bodyPr/>
          <a:lstStyle/>
          <a:p>
            <a:pPr rtl="0"/>
            <a:r>
              <a:rPr kumimoji="0" lang="fr-ca" sz="2800" b="1" i="0" u="none" strike="noStrike" kern="0" cap="none" spc="0" normalizeH="0" baseline="0">
                <a:ln>
                  <a:noFill/>
                </a:ln>
                <a:solidFill>
                  <a:srgbClr val="C00000"/>
                </a:solidFill>
                <a:effectLst/>
                <a:uLnTx/>
                <a:uFillTx/>
                <a:latin typeface="Arial" panose="020B0604020202020204" pitchFamily="34" charset="0"/>
                <a:ea typeface="Arial" panose="020B0604020202020204" pitchFamily="34" charset="0"/>
                <a:cs typeface="Arial" panose="020B0604020202020204" pitchFamily="34" charset="0"/>
                <a:sym typeface="Concert One"/>
              </a:rPr>
              <a:t>Présenter</a:t>
            </a:r>
            <a:endParaRPr lang="fr-ca" dirty="0"/>
          </a:p>
        </p:txBody>
      </p:sp>
      <p:pic>
        <p:nvPicPr>
          <p:cNvPr id="4" name="Google Shape;355;p51" descr="Smiling students and teacher in classroom">
            <a:extLst>
              <a:ext uri="{FF2B5EF4-FFF2-40B4-BE49-F238E27FC236}">
                <a16:creationId xmlns:a16="http://schemas.microsoft.com/office/drawing/2014/main" id="{A3C3FDEB-ED3F-4224-B852-3C59C8CA0A68}"/>
              </a:ext>
            </a:extLst>
          </p:cNvPr>
          <p:cNvPicPr preferRelativeResize="0"/>
          <p:nvPr>
            <p:custDataLst>
              <p:tags r:id="rId3"/>
            </p:custDataLst>
          </p:nvPr>
        </p:nvPicPr>
        <p:blipFill>
          <a:blip r:embed="rId6" cstate="screen">
            <a:extLst>
              <a:ext uri="{28A0092B-C50C-407E-A947-70E740481C1C}">
                <a14:useLocalDpi xmlns:a14="http://schemas.microsoft.com/office/drawing/2010/main"/>
              </a:ext>
            </a:extLst>
          </a:blip>
          <a:srcRect/>
          <a:stretch/>
        </p:blipFill>
        <p:spPr>
          <a:xfrm rot="21404350">
            <a:off x="3434028" y="1770195"/>
            <a:ext cx="2605828" cy="2310514"/>
          </a:xfrm>
          <a:prstGeom prst="rect">
            <a:avLst/>
          </a:prstGeom>
          <a:noFill/>
          <a:ln>
            <a:noFill/>
          </a:ln>
          <a:effectLst>
            <a:outerShdw blurRad="57150" dist="19050" dir="5400000" algn="bl" rotWithShape="0">
              <a:srgbClr val="000000">
                <a:alpha val="50000"/>
              </a:srgbClr>
            </a:outerShdw>
          </a:effectLst>
        </p:spPr>
      </p:pic>
    </p:spTree>
    <p:custDataLst>
      <p:tags r:id="rId1"/>
    </p:custDataLst>
    <p:extLst>
      <p:ext uri="{BB962C8B-B14F-4D97-AF65-F5344CB8AC3E}">
        <p14:creationId xmlns:p14="http://schemas.microsoft.com/office/powerpoint/2010/main" val="3938556242"/>
      </p:ext>
    </p:extLst>
  </p:cSld>
  <p:clrMapOvr>
    <a:masterClrMapping/>
  </p:clrMapOvr>
  <p:transition spd="slow" advTm="2465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408;p55">
            <a:extLst>
              <a:ext uri="{FF2B5EF4-FFF2-40B4-BE49-F238E27FC236}">
                <a16:creationId xmlns:a16="http://schemas.microsoft.com/office/drawing/2014/main" id="{0C59D9F2-C4EC-67A8-EE5B-F1BCAF017C02}"/>
              </a:ext>
            </a:extLst>
          </p:cNvPr>
          <p:cNvSpPr txBox="1">
            <a:spLocks/>
          </p:cNvSpPr>
          <p:nvPr>
            <p:custDataLst>
              <p:tags r:id="rId2"/>
            </p:custDataLst>
          </p:nvPr>
        </p:nvSpPr>
        <p:spPr>
          <a:xfrm>
            <a:off x="5398860" y="1999050"/>
            <a:ext cx="3096951" cy="57270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l" rtl="0"/>
            <a:r>
              <a:rPr lang="fr-ca" sz="2400" b="1" i="0" u="none" baseline="0" dirty="0">
                <a:solidFill>
                  <a:schemeClr val="accent2"/>
                </a:solidFill>
                <a:sym typeface="Concert One"/>
              </a:rPr>
              <a:t>Rendez-vous au dernier événement!</a:t>
            </a:r>
          </a:p>
        </p:txBody>
      </p:sp>
    </p:spTree>
    <p:custDataLst>
      <p:tags r:id="rId1"/>
    </p:custDataLst>
    <p:extLst>
      <p:ext uri="{BB962C8B-B14F-4D97-AF65-F5344CB8AC3E}">
        <p14:creationId xmlns:p14="http://schemas.microsoft.com/office/powerpoint/2010/main" val="1387085341"/>
      </p:ext>
    </p:extLst>
  </p:cSld>
  <p:clrMapOvr>
    <a:masterClrMapping/>
  </p:clrMapOvr>
  <p:transition spd="slow" advTm="21250">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9" name="Google Shape;329;p49"/>
          <p:cNvSpPr txBox="1">
            <a:spLocks noGrp="1"/>
          </p:cNvSpPr>
          <p:nvPr>
            <p:ph type="title"/>
            <p:custDataLst>
              <p:tags r:id="rId2"/>
            </p:custDataLst>
          </p:nvPr>
        </p:nvSpPr>
        <p:spPr>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fr-ca" b="1" i="0" u="none" baseline="0">
                <a:uFill>
                  <a:noFill/>
                </a:uFill>
              </a:rPr>
              <a:t>1. S’engager</a:t>
            </a:r>
            <a:endParaRPr dirty="0"/>
          </a:p>
        </p:txBody>
      </p:sp>
      <p:sp>
        <p:nvSpPr>
          <p:cNvPr id="330" name="Google Shape;330;p49"/>
          <p:cNvSpPr txBox="1">
            <a:spLocks noGrp="1"/>
          </p:cNvSpPr>
          <p:nvPr>
            <p:ph type="subTitle" idx="1"/>
            <p:custDataLst>
              <p:tags r:id="rId3"/>
            </p:custDataLst>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fr-ca" sz="1400" b="0" i="0" u="none" baseline="0" dirty="0"/>
              <a:t>Apprenez-en sur les techniques de présentation</a:t>
            </a:r>
            <a:endParaRPr sz="1400" dirty="0"/>
          </a:p>
        </p:txBody>
      </p:sp>
      <p:sp>
        <p:nvSpPr>
          <p:cNvPr id="332" name="Google Shape;332;p49"/>
          <p:cNvSpPr txBox="1">
            <a:spLocks noGrp="1"/>
          </p:cNvSpPr>
          <p:nvPr>
            <p:ph type="subTitle" idx="3"/>
            <p:custDataLst>
              <p:tags r:id="rId4"/>
            </p:custDataLst>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fr-ca" sz="1400" b="0" i="0" u="none" baseline="0" dirty="0"/>
              <a:t>Préparez la présentation de votre solution</a:t>
            </a:r>
            <a:endParaRPr sz="1400" dirty="0"/>
          </a:p>
          <a:p>
            <a:pPr marL="0" lvl="0" indent="0" algn="ctr" rtl="0">
              <a:spcBef>
                <a:spcPts val="0"/>
              </a:spcBef>
              <a:spcAft>
                <a:spcPts val="0"/>
              </a:spcAft>
              <a:buNone/>
            </a:pPr>
            <a:endParaRPr sz="1400" dirty="0"/>
          </a:p>
        </p:txBody>
      </p:sp>
      <p:sp>
        <p:nvSpPr>
          <p:cNvPr id="333" name="Google Shape;333;p49"/>
          <p:cNvSpPr txBox="1">
            <a:spLocks noGrp="1"/>
          </p:cNvSpPr>
          <p:nvPr>
            <p:ph type="title" idx="4"/>
            <p:custDataLst>
              <p:tags r:id="rId5"/>
            </p:custDataLst>
          </p:nvPr>
        </p:nvSpPr>
        <p:spPr>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fr-ca" b="1" i="0" u="none" baseline="0">
                <a:uFill>
                  <a:noFill/>
                </a:uFill>
                <a:hlinkClick r:id="rId17" action="ppaction://hlinksldjump">
                  <a:extLst>
                    <a:ext uri="{A12FA001-AC4F-418D-AE19-62706E023703}">
                      <ahyp:hlinkClr xmlns:ahyp="http://schemas.microsoft.com/office/drawing/2018/hyperlinkcolor" val="tx"/>
                    </a:ext>
                  </a:extLst>
                </a:hlinkClick>
              </a:rPr>
              <a:t>3. Expliquer</a:t>
            </a:r>
            <a:endParaRPr dirty="0"/>
          </a:p>
        </p:txBody>
      </p:sp>
      <p:sp>
        <p:nvSpPr>
          <p:cNvPr id="334" name="Google Shape;334;p49"/>
          <p:cNvSpPr txBox="1">
            <a:spLocks noGrp="1"/>
          </p:cNvSpPr>
          <p:nvPr>
            <p:ph type="subTitle" idx="5"/>
            <p:custDataLst>
              <p:tags r:id="rId6"/>
            </p:custDataLst>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fr-ca" sz="1400" b="0" i="0" u="none" baseline="0" dirty="0"/>
              <a:t>Stratégies pour vous aider à savoir quoi inclure dans votre présentation</a:t>
            </a:r>
            <a:endParaRPr sz="1400" dirty="0"/>
          </a:p>
          <a:p>
            <a:pPr marL="0" lvl="0" indent="0" algn="ctr" rtl="0">
              <a:spcBef>
                <a:spcPts val="0"/>
              </a:spcBef>
              <a:spcAft>
                <a:spcPts val="0"/>
              </a:spcAft>
              <a:buNone/>
            </a:pPr>
            <a:endParaRPr sz="1400" dirty="0"/>
          </a:p>
        </p:txBody>
      </p:sp>
      <p:sp>
        <p:nvSpPr>
          <p:cNvPr id="335" name="Google Shape;335;p49"/>
          <p:cNvSpPr txBox="1">
            <a:spLocks noGrp="1"/>
          </p:cNvSpPr>
          <p:nvPr>
            <p:ph type="title" idx="6"/>
            <p:custDataLst>
              <p:tags r:id="rId7"/>
            </p:custDataLst>
          </p:nvPr>
        </p:nvSpPr>
        <p:spPr>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fr-ca" b="1" i="0" u="none" baseline="0" dirty="0">
                <a:uFill>
                  <a:noFill/>
                </a:uFill>
                <a:hlinkClick r:id="rId18" action="ppaction://hlinksldjump">
                  <a:extLst>
                    <a:ext uri="{A12FA001-AC4F-418D-AE19-62706E023703}">
                      <ahyp:hlinkClr xmlns:ahyp="http://schemas.microsoft.com/office/drawing/2018/hyperlinkcolor" val="tx"/>
                    </a:ext>
                  </a:extLst>
                </a:hlinkClick>
              </a:rPr>
              <a:t>4 Élaborer</a:t>
            </a:r>
            <a:endParaRPr dirty="0"/>
          </a:p>
        </p:txBody>
      </p:sp>
      <p:sp>
        <p:nvSpPr>
          <p:cNvPr id="336" name="Google Shape;336;p49"/>
          <p:cNvSpPr txBox="1">
            <a:spLocks noGrp="1"/>
          </p:cNvSpPr>
          <p:nvPr>
            <p:ph type="subTitle" idx="7"/>
            <p:custDataLst>
              <p:tags r:id="rId8"/>
            </p:custDataLst>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fr-ca" sz="1400" b="0" i="0" u="none" baseline="0" dirty="0"/>
              <a:t>Préparez-vous à présenter votre solution!</a:t>
            </a:r>
            <a:endParaRPr sz="1400" dirty="0"/>
          </a:p>
        </p:txBody>
      </p:sp>
      <p:sp>
        <p:nvSpPr>
          <p:cNvPr id="326" name="Google Shape;326;p49"/>
          <p:cNvSpPr txBox="1">
            <a:spLocks noGrp="1"/>
          </p:cNvSpPr>
          <p:nvPr>
            <p:ph type="title" idx="8"/>
            <p:custDataLst>
              <p:tags r:id="rId9"/>
            </p:custDataLst>
          </p:nvPr>
        </p:nvSpPr>
        <p:spPr>
          <a:xfrm>
            <a:off x="488425" y="711181"/>
            <a:ext cx="2917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ca" sz="2400" b="1" i="0" u="none" baseline="0" dirty="0"/>
              <a:t>Ordre du jour</a:t>
            </a:r>
            <a:endParaRPr sz="2400" dirty="0"/>
          </a:p>
        </p:txBody>
      </p:sp>
      <p:pic>
        <p:nvPicPr>
          <p:cNvPr id="337" name="Google Shape;337;p49"/>
          <p:cNvPicPr preferRelativeResize="0"/>
          <p:nvPr>
            <p:custDataLst>
              <p:tags r:id="rId10"/>
            </p:custDataLst>
          </p:nvPr>
        </p:nvPicPr>
        <p:blipFill>
          <a:blip r:embed="rId19" cstate="screen">
            <a:alphaModFix amt="80000"/>
            <a:extLst>
              <a:ext uri="{28A0092B-C50C-407E-A947-70E740481C1C}">
                <a14:useLocalDpi xmlns:a14="http://schemas.microsoft.com/office/drawing/2010/main"/>
              </a:ext>
            </a:extLst>
          </a:blip>
          <a:stretch>
            <a:fillRect/>
          </a:stretch>
        </p:blipFill>
        <p:spPr>
          <a:xfrm rot="-8782544" flipH="1">
            <a:off x="2490549" y="1039473"/>
            <a:ext cx="1124399" cy="510031"/>
          </a:xfrm>
          <a:prstGeom prst="rect">
            <a:avLst/>
          </a:prstGeom>
          <a:noFill/>
          <a:ln>
            <a:noFill/>
          </a:ln>
        </p:spPr>
      </p:pic>
      <p:sp>
        <p:nvSpPr>
          <p:cNvPr id="3" name="Title 2">
            <a:extLst>
              <a:ext uri="{FF2B5EF4-FFF2-40B4-BE49-F238E27FC236}">
                <a16:creationId xmlns:a16="http://schemas.microsoft.com/office/drawing/2014/main" id="{F6D434DD-DA85-8CE0-84A9-68D935FFC983}"/>
              </a:ext>
            </a:extLst>
          </p:cNvPr>
          <p:cNvSpPr>
            <a:spLocks noGrp="1"/>
          </p:cNvSpPr>
          <p:nvPr>
            <p:ph type="title" idx="2"/>
            <p:custDataLst>
              <p:tags r:id="rId11"/>
            </p:custDataLst>
          </p:nvPr>
        </p:nvSpPr>
        <p:spPr/>
        <p:txBody>
          <a:bodyPr/>
          <a:lstStyle/>
          <a:p>
            <a:pPr rtl="0"/>
            <a:r>
              <a:rPr lang="fr-ca" b="1" i="0" u="none" baseline="0"/>
              <a:t>2. Explorer</a:t>
            </a:r>
          </a:p>
        </p:txBody>
      </p:sp>
      <p:sp>
        <p:nvSpPr>
          <p:cNvPr id="4" name="Google Shape;1561;p107">
            <a:extLst>
              <a:ext uri="{FF2B5EF4-FFF2-40B4-BE49-F238E27FC236}">
                <a16:creationId xmlns:a16="http://schemas.microsoft.com/office/drawing/2014/main" id="{4EA754A4-8AB7-176A-7888-24100097B197}"/>
              </a:ext>
            </a:extLst>
          </p:cNvPr>
          <p:cNvSpPr/>
          <p:nvPr>
            <p:custDataLst>
              <p:tags r:id="rId12"/>
            </p:custDataLst>
          </p:nvPr>
        </p:nvSpPr>
        <p:spPr>
          <a:xfrm>
            <a:off x="7934325" y="258550"/>
            <a:ext cx="791625" cy="738981"/>
          </a:xfrm>
          <a:custGeom>
            <a:avLst/>
            <a:gdLst/>
            <a:ahLst/>
            <a:cxnLst/>
            <a:rect l="l" t="t" r="r" b="b"/>
            <a:pathLst>
              <a:path w="9384" h="8641" extrusionOk="0">
                <a:moveTo>
                  <a:pt x="2668" y="810"/>
                </a:moveTo>
                <a:lnTo>
                  <a:pt x="2668" y="810"/>
                </a:lnTo>
                <a:cubicBezTo>
                  <a:pt x="3382" y="881"/>
                  <a:pt x="4097" y="976"/>
                  <a:pt x="4811" y="1119"/>
                </a:cubicBezTo>
                <a:cubicBezTo>
                  <a:pt x="5740" y="1310"/>
                  <a:pt x="6716" y="1500"/>
                  <a:pt x="7621" y="1786"/>
                </a:cubicBezTo>
                <a:cubicBezTo>
                  <a:pt x="7002" y="1929"/>
                  <a:pt x="6359" y="2120"/>
                  <a:pt x="5978" y="2596"/>
                </a:cubicBezTo>
                <a:lnTo>
                  <a:pt x="5954" y="2596"/>
                </a:lnTo>
                <a:cubicBezTo>
                  <a:pt x="5145" y="2120"/>
                  <a:pt x="4287" y="1715"/>
                  <a:pt x="3478" y="1238"/>
                </a:cubicBezTo>
                <a:cubicBezTo>
                  <a:pt x="3216" y="1095"/>
                  <a:pt x="2954" y="953"/>
                  <a:pt x="2668" y="810"/>
                </a:cubicBezTo>
                <a:close/>
                <a:moveTo>
                  <a:pt x="1191" y="953"/>
                </a:moveTo>
                <a:lnTo>
                  <a:pt x="1191" y="953"/>
                </a:lnTo>
                <a:cubicBezTo>
                  <a:pt x="1858" y="1215"/>
                  <a:pt x="2501" y="1500"/>
                  <a:pt x="3120" y="1834"/>
                </a:cubicBezTo>
                <a:cubicBezTo>
                  <a:pt x="4002" y="2310"/>
                  <a:pt x="4907" y="2786"/>
                  <a:pt x="5740" y="3286"/>
                </a:cubicBezTo>
                <a:cubicBezTo>
                  <a:pt x="5692" y="4191"/>
                  <a:pt x="5740" y="5144"/>
                  <a:pt x="5621" y="6049"/>
                </a:cubicBezTo>
                <a:cubicBezTo>
                  <a:pt x="5288" y="5668"/>
                  <a:pt x="4930" y="5287"/>
                  <a:pt x="4597" y="4906"/>
                </a:cubicBezTo>
                <a:cubicBezTo>
                  <a:pt x="4597" y="4882"/>
                  <a:pt x="4573" y="4858"/>
                  <a:pt x="4549" y="4858"/>
                </a:cubicBezTo>
                <a:cubicBezTo>
                  <a:pt x="4526" y="4811"/>
                  <a:pt x="4502" y="4811"/>
                  <a:pt x="4478" y="4787"/>
                </a:cubicBezTo>
                <a:cubicBezTo>
                  <a:pt x="3216" y="3667"/>
                  <a:pt x="2287" y="2239"/>
                  <a:pt x="1191" y="953"/>
                </a:cubicBezTo>
                <a:close/>
                <a:moveTo>
                  <a:pt x="1025" y="1834"/>
                </a:moveTo>
                <a:lnTo>
                  <a:pt x="1025" y="1834"/>
                </a:lnTo>
                <a:cubicBezTo>
                  <a:pt x="1930" y="2953"/>
                  <a:pt x="2787" y="4144"/>
                  <a:pt x="3859" y="5144"/>
                </a:cubicBezTo>
                <a:cubicBezTo>
                  <a:pt x="3406" y="5787"/>
                  <a:pt x="3073" y="6501"/>
                  <a:pt x="2858" y="7263"/>
                </a:cubicBezTo>
                <a:cubicBezTo>
                  <a:pt x="2477" y="6335"/>
                  <a:pt x="2263" y="5358"/>
                  <a:pt x="1930" y="4430"/>
                </a:cubicBezTo>
                <a:cubicBezTo>
                  <a:pt x="1644" y="3548"/>
                  <a:pt x="1287" y="2691"/>
                  <a:pt x="1025" y="1834"/>
                </a:cubicBezTo>
                <a:close/>
                <a:moveTo>
                  <a:pt x="406" y="0"/>
                </a:moveTo>
                <a:cubicBezTo>
                  <a:pt x="263" y="0"/>
                  <a:pt x="144" y="71"/>
                  <a:pt x="96" y="214"/>
                </a:cubicBezTo>
                <a:cubicBezTo>
                  <a:pt x="72" y="238"/>
                  <a:pt x="25" y="286"/>
                  <a:pt x="25" y="333"/>
                </a:cubicBezTo>
                <a:cubicBezTo>
                  <a:pt x="1" y="333"/>
                  <a:pt x="1" y="357"/>
                  <a:pt x="25" y="357"/>
                </a:cubicBezTo>
                <a:cubicBezTo>
                  <a:pt x="1" y="381"/>
                  <a:pt x="1" y="381"/>
                  <a:pt x="25" y="405"/>
                </a:cubicBezTo>
                <a:cubicBezTo>
                  <a:pt x="1" y="405"/>
                  <a:pt x="1" y="405"/>
                  <a:pt x="25" y="429"/>
                </a:cubicBezTo>
                <a:cubicBezTo>
                  <a:pt x="1" y="429"/>
                  <a:pt x="1" y="453"/>
                  <a:pt x="25" y="476"/>
                </a:cubicBezTo>
                <a:lnTo>
                  <a:pt x="25" y="500"/>
                </a:lnTo>
                <a:lnTo>
                  <a:pt x="25" y="524"/>
                </a:lnTo>
                <a:cubicBezTo>
                  <a:pt x="1" y="548"/>
                  <a:pt x="1" y="548"/>
                  <a:pt x="25" y="548"/>
                </a:cubicBezTo>
                <a:cubicBezTo>
                  <a:pt x="310" y="2048"/>
                  <a:pt x="906" y="3453"/>
                  <a:pt x="1406" y="4906"/>
                </a:cubicBezTo>
                <a:cubicBezTo>
                  <a:pt x="1834" y="6097"/>
                  <a:pt x="2073" y="7359"/>
                  <a:pt x="2692" y="8478"/>
                </a:cubicBezTo>
                <a:cubicBezTo>
                  <a:pt x="2763" y="8589"/>
                  <a:pt x="2872" y="8640"/>
                  <a:pt x="2982" y="8640"/>
                </a:cubicBezTo>
                <a:cubicBezTo>
                  <a:pt x="3131" y="8640"/>
                  <a:pt x="3280" y="8547"/>
                  <a:pt x="3335" y="8383"/>
                </a:cubicBezTo>
                <a:cubicBezTo>
                  <a:pt x="3501" y="7406"/>
                  <a:pt x="3859" y="6501"/>
                  <a:pt x="4383" y="5668"/>
                </a:cubicBezTo>
                <a:cubicBezTo>
                  <a:pt x="4787" y="6144"/>
                  <a:pt x="5216" y="6597"/>
                  <a:pt x="5621" y="7097"/>
                </a:cubicBezTo>
                <a:cubicBezTo>
                  <a:pt x="5690" y="7165"/>
                  <a:pt x="5774" y="7197"/>
                  <a:pt x="5857" y="7197"/>
                </a:cubicBezTo>
                <a:cubicBezTo>
                  <a:pt x="6004" y="7197"/>
                  <a:pt x="6147" y="7098"/>
                  <a:pt x="6193" y="6930"/>
                </a:cubicBezTo>
                <a:cubicBezTo>
                  <a:pt x="6502" y="5692"/>
                  <a:pt x="6407" y="4406"/>
                  <a:pt x="6502" y="3120"/>
                </a:cubicBezTo>
                <a:cubicBezTo>
                  <a:pt x="6978" y="2429"/>
                  <a:pt x="8288" y="2429"/>
                  <a:pt x="9050" y="2239"/>
                </a:cubicBezTo>
                <a:cubicBezTo>
                  <a:pt x="9265" y="2143"/>
                  <a:pt x="9384" y="1715"/>
                  <a:pt x="9074" y="1596"/>
                </a:cubicBezTo>
                <a:cubicBezTo>
                  <a:pt x="7860" y="1072"/>
                  <a:pt x="6550" y="834"/>
                  <a:pt x="5288" y="524"/>
                </a:cubicBezTo>
                <a:cubicBezTo>
                  <a:pt x="4502" y="357"/>
                  <a:pt x="3716" y="262"/>
                  <a:pt x="2930" y="214"/>
                </a:cubicBezTo>
                <a:cubicBezTo>
                  <a:pt x="2096" y="143"/>
                  <a:pt x="1263" y="24"/>
                  <a:pt x="406" y="0"/>
                </a:cubicBezTo>
                <a:close/>
              </a:path>
            </a:pathLst>
          </a:custGeom>
          <a:solidFill>
            <a:schemeClr val="dk1">
              <a:alpha val="6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 name="Google Shape;1676;p108">
            <a:extLst>
              <a:ext uri="{FF2B5EF4-FFF2-40B4-BE49-F238E27FC236}">
                <a16:creationId xmlns:a16="http://schemas.microsoft.com/office/drawing/2014/main" id="{504B86E7-044D-EA47-2F9B-1144D47DFEE5}"/>
              </a:ext>
            </a:extLst>
          </p:cNvPr>
          <p:cNvGrpSpPr/>
          <p:nvPr>
            <p:custDataLst>
              <p:tags r:id="rId13"/>
            </p:custDataLst>
          </p:nvPr>
        </p:nvGrpSpPr>
        <p:grpSpPr>
          <a:xfrm>
            <a:off x="6542265" y="98178"/>
            <a:ext cx="563267" cy="562290"/>
            <a:chOff x="1072225" y="3663900"/>
            <a:chExt cx="244725" cy="244300"/>
          </a:xfrm>
          <a:solidFill>
            <a:srgbClr val="000000">
              <a:alpha val="60000"/>
            </a:srgbClr>
          </a:solidFill>
        </p:grpSpPr>
        <p:sp>
          <p:nvSpPr>
            <p:cNvPr id="6" name="Google Shape;1677;p108">
              <a:extLst>
                <a:ext uri="{FF2B5EF4-FFF2-40B4-BE49-F238E27FC236}">
                  <a16:creationId xmlns:a16="http://schemas.microsoft.com/office/drawing/2014/main" id="{B3416343-EB49-1572-ABCA-78A863242F49}"/>
                </a:ext>
              </a:extLst>
            </p:cNvPr>
            <p:cNvSpPr/>
            <p:nvPr/>
          </p:nvSpPr>
          <p:spPr>
            <a:xfrm>
              <a:off x="1072225" y="3663900"/>
              <a:ext cx="244725" cy="244300"/>
            </a:xfrm>
            <a:custGeom>
              <a:avLst/>
              <a:gdLst/>
              <a:ahLst/>
              <a:cxnLst/>
              <a:rect l="l" t="t" r="r" b="b"/>
              <a:pathLst>
                <a:path w="9789" h="9772" extrusionOk="0">
                  <a:moveTo>
                    <a:pt x="4790" y="2263"/>
                  </a:moveTo>
                  <a:cubicBezTo>
                    <a:pt x="5716" y="2263"/>
                    <a:pt x="6644" y="2287"/>
                    <a:pt x="7573" y="2334"/>
                  </a:cubicBezTo>
                  <a:cubicBezTo>
                    <a:pt x="7573" y="2358"/>
                    <a:pt x="7573" y="2382"/>
                    <a:pt x="7573" y="2406"/>
                  </a:cubicBezTo>
                  <a:cubicBezTo>
                    <a:pt x="7764" y="3525"/>
                    <a:pt x="8049" y="4740"/>
                    <a:pt x="7883" y="5883"/>
                  </a:cubicBezTo>
                  <a:cubicBezTo>
                    <a:pt x="7692" y="5885"/>
                    <a:pt x="7502" y="5886"/>
                    <a:pt x="7311" y="5886"/>
                  </a:cubicBezTo>
                  <a:cubicBezTo>
                    <a:pt x="6549" y="5886"/>
                    <a:pt x="5787" y="5871"/>
                    <a:pt x="5025" y="5871"/>
                  </a:cubicBezTo>
                  <a:cubicBezTo>
                    <a:pt x="4072" y="5871"/>
                    <a:pt x="3120" y="5895"/>
                    <a:pt x="2167" y="6002"/>
                  </a:cubicBezTo>
                  <a:cubicBezTo>
                    <a:pt x="2024" y="4787"/>
                    <a:pt x="1977" y="3573"/>
                    <a:pt x="2024" y="2334"/>
                  </a:cubicBezTo>
                  <a:cubicBezTo>
                    <a:pt x="2941" y="2287"/>
                    <a:pt x="3864" y="2263"/>
                    <a:pt x="4790" y="2263"/>
                  </a:cubicBezTo>
                  <a:close/>
                  <a:moveTo>
                    <a:pt x="4703" y="1"/>
                  </a:moveTo>
                  <a:cubicBezTo>
                    <a:pt x="4483" y="1"/>
                    <a:pt x="4263" y="143"/>
                    <a:pt x="4239" y="429"/>
                  </a:cubicBezTo>
                  <a:cubicBezTo>
                    <a:pt x="4239" y="739"/>
                    <a:pt x="4239" y="1048"/>
                    <a:pt x="4287" y="1358"/>
                  </a:cubicBezTo>
                  <a:cubicBezTo>
                    <a:pt x="3048" y="1382"/>
                    <a:pt x="1810" y="1429"/>
                    <a:pt x="572" y="1429"/>
                  </a:cubicBezTo>
                  <a:cubicBezTo>
                    <a:pt x="0" y="1477"/>
                    <a:pt x="0" y="2311"/>
                    <a:pt x="572" y="2358"/>
                  </a:cubicBezTo>
                  <a:lnTo>
                    <a:pt x="1096" y="2358"/>
                  </a:lnTo>
                  <a:cubicBezTo>
                    <a:pt x="1048" y="3620"/>
                    <a:pt x="1119" y="4859"/>
                    <a:pt x="1262" y="6121"/>
                  </a:cubicBezTo>
                  <a:lnTo>
                    <a:pt x="667" y="6121"/>
                  </a:lnTo>
                  <a:cubicBezTo>
                    <a:pt x="95" y="6145"/>
                    <a:pt x="95" y="6978"/>
                    <a:pt x="667" y="7026"/>
                  </a:cubicBezTo>
                  <a:cubicBezTo>
                    <a:pt x="1881" y="7026"/>
                    <a:pt x="3096" y="6978"/>
                    <a:pt x="4311" y="6954"/>
                  </a:cubicBezTo>
                  <a:lnTo>
                    <a:pt x="4311" y="7454"/>
                  </a:lnTo>
                  <a:cubicBezTo>
                    <a:pt x="3644" y="7955"/>
                    <a:pt x="2977" y="8431"/>
                    <a:pt x="2310" y="8883"/>
                  </a:cubicBezTo>
                  <a:cubicBezTo>
                    <a:pt x="1893" y="9162"/>
                    <a:pt x="2139" y="9772"/>
                    <a:pt x="2523" y="9772"/>
                  </a:cubicBezTo>
                  <a:cubicBezTo>
                    <a:pt x="2599" y="9772"/>
                    <a:pt x="2680" y="9748"/>
                    <a:pt x="2763" y="9693"/>
                  </a:cubicBezTo>
                  <a:cubicBezTo>
                    <a:pt x="3334" y="9312"/>
                    <a:pt x="3858" y="8931"/>
                    <a:pt x="4406" y="8526"/>
                  </a:cubicBezTo>
                  <a:cubicBezTo>
                    <a:pt x="4406" y="8621"/>
                    <a:pt x="4406" y="8717"/>
                    <a:pt x="4430" y="8788"/>
                  </a:cubicBezTo>
                  <a:cubicBezTo>
                    <a:pt x="4468" y="9028"/>
                    <a:pt x="4635" y="9133"/>
                    <a:pt x="4815" y="9133"/>
                  </a:cubicBezTo>
                  <a:cubicBezTo>
                    <a:pt x="5081" y="9133"/>
                    <a:pt x="5377" y="8905"/>
                    <a:pt x="5335" y="8550"/>
                  </a:cubicBezTo>
                  <a:cubicBezTo>
                    <a:pt x="5311" y="8455"/>
                    <a:pt x="5287" y="8383"/>
                    <a:pt x="5287" y="8288"/>
                  </a:cubicBezTo>
                  <a:lnTo>
                    <a:pt x="5287" y="8288"/>
                  </a:lnTo>
                  <a:cubicBezTo>
                    <a:pt x="6049" y="8621"/>
                    <a:pt x="6763" y="9002"/>
                    <a:pt x="7478" y="9455"/>
                  </a:cubicBezTo>
                  <a:cubicBezTo>
                    <a:pt x="7556" y="9503"/>
                    <a:pt x="7633" y="9524"/>
                    <a:pt x="7706" y="9524"/>
                  </a:cubicBezTo>
                  <a:cubicBezTo>
                    <a:pt x="8103" y="9524"/>
                    <a:pt x="8376" y="8907"/>
                    <a:pt x="7954" y="8645"/>
                  </a:cubicBezTo>
                  <a:cubicBezTo>
                    <a:pt x="7073" y="8121"/>
                    <a:pt x="6168" y="7645"/>
                    <a:pt x="5215" y="7240"/>
                  </a:cubicBezTo>
                  <a:lnTo>
                    <a:pt x="5215" y="6931"/>
                  </a:lnTo>
                  <a:cubicBezTo>
                    <a:pt x="5373" y="6928"/>
                    <a:pt x="5531" y="6926"/>
                    <a:pt x="5689" y="6926"/>
                  </a:cubicBezTo>
                  <a:cubicBezTo>
                    <a:pt x="6793" y="6926"/>
                    <a:pt x="7895" y="6999"/>
                    <a:pt x="8978" y="7145"/>
                  </a:cubicBezTo>
                  <a:cubicBezTo>
                    <a:pt x="9000" y="7148"/>
                    <a:pt x="9022" y="7149"/>
                    <a:pt x="9043" y="7149"/>
                  </a:cubicBezTo>
                  <a:cubicBezTo>
                    <a:pt x="9569" y="7149"/>
                    <a:pt x="9789" y="6331"/>
                    <a:pt x="9216" y="6240"/>
                  </a:cubicBezTo>
                  <a:lnTo>
                    <a:pt x="8764" y="6192"/>
                  </a:lnTo>
                  <a:cubicBezTo>
                    <a:pt x="8978" y="4954"/>
                    <a:pt x="8716" y="3668"/>
                    <a:pt x="8526" y="2430"/>
                  </a:cubicBezTo>
                  <a:lnTo>
                    <a:pt x="8526" y="2430"/>
                  </a:lnTo>
                  <a:lnTo>
                    <a:pt x="8883" y="2477"/>
                  </a:lnTo>
                  <a:cubicBezTo>
                    <a:pt x="8906" y="2480"/>
                    <a:pt x="8929" y="2481"/>
                    <a:pt x="8951" y="2481"/>
                  </a:cubicBezTo>
                  <a:cubicBezTo>
                    <a:pt x="9496" y="2481"/>
                    <a:pt x="9693" y="1664"/>
                    <a:pt x="9121" y="1572"/>
                  </a:cubicBezTo>
                  <a:cubicBezTo>
                    <a:pt x="7835" y="1406"/>
                    <a:pt x="6525" y="1334"/>
                    <a:pt x="5215" y="1334"/>
                  </a:cubicBezTo>
                  <a:cubicBezTo>
                    <a:pt x="5168" y="1048"/>
                    <a:pt x="5144" y="739"/>
                    <a:pt x="5168" y="429"/>
                  </a:cubicBezTo>
                  <a:cubicBezTo>
                    <a:pt x="5144" y="143"/>
                    <a:pt x="4924" y="1"/>
                    <a:pt x="4703"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678;p108">
              <a:extLst>
                <a:ext uri="{FF2B5EF4-FFF2-40B4-BE49-F238E27FC236}">
                  <a16:creationId xmlns:a16="http://schemas.microsoft.com/office/drawing/2014/main" id="{54A4BF0D-65FA-442C-8141-4C56C74418A6}"/>
                </a:ext>
              </a:extLst>
            </p:cNvPr>
            <p:cNvSpPr/>
            <p:nvPr/>
          </p:nvSpPr>
          <p:spPr>
            <a:xfrm>
              <a:off x="1150800" y="3723950"/>
              <a:ext cx="87550" cy="76625"/>
            </a:xfrm>
            <a:custGeom>
              <a:avLst/>
              <a:gdLst/>
              <a:ahLst/>
              <a:cxnLst/>
              <a:rect l="l" t="t" r="r" b="b"/>
              <a:pathLst>
                <a:path w="3502" h="3065" extrusionOk="0">
                  <a:moveTo>
                    <a:pt x="1961" y="478"/>
                  </a:moveTo>
                  <a:cubicBezTo>
                    <a:pt x="2347" y="478"/>
                    <a:pt x="2723" y="713"/>
                    <a:pt x="2882" y="1099"/>
                  </a:cubicBezTo>
                  <a:cubicBezTo>
                    <a:pt x="2549" y="1242"/>
                    <a:pt x="2215" y="1337"/>
                    <a:pt x="1858" y="1385"/>
                  </a:cubicBezTo>
                  <a:lnTo>
                    <a:pt x="1787" y="1385"/>
                  </a:lnTo>
                  <a:cubicBezTo>
                    <a:pt x="1787" y="1290"/>
                    <a:pt x="1787" y="1195"/>
                    <a:pt x="1787" y="1099"/>
                  </a:cubicBezTo>
                  <a:cubicBezTo>
                    <a:pt x="1787" y="909"/>
                    <a:pt x="1834" y="694"/>
                    <a:pt x="1834" y="480"/>
                  </a:cubicBezTo>
                  <a:lnTo>
                    <a:pt x="1906" y="480"/>
                  </a:lnTo>
                  <a:cubicBezTo>
                    <a:pt x="1924" y="479"/>
                    <a:pt x="1943" y="478"/>
                    <a:pt x="1961" y="478"/>
                  </a:cubicBezTo>
                  <a:close/>
                  <a:moveTo>
                    <a:pt x="1358" y="647"/>
                  </a:moveTo>
                  <a:lnTo>
                    <a:pt x="1358" y="647"/>
                  </a:lnTo>
                  <a:cubicBezTo>
                    <a:pt x="1310" y="1052"/>
                    <a:pt x="1191" y="1718"/>
                    <a:pt x="1620" y="1838"/>
                  </a:cubicBezTo>
                  <a:cubicBezTo>
                    <a:pt x="1679" y="1843"/>
                    <a:pt x="1739" y="1846"/>
                    <a:pt x="1799" y="1846"/>
                  </a:cubicBezTo>
                  <a:cubicBezTo>
                    <a:pt x="2008" y="1846"/>
                    <a:pt x="2221" y="1811"/>
                    <a:pt x="2406" y="1718"/>
                  </a:cubicBezTo>
                  <a:cubicBezTo>
                    <a:pt x="2596" y="1671"/>
                    <a:pt x="2787" y="1623"/>
                    <a:pt x="2954" y="1552"/>
                  </a:cubicBezTo>
                  <a:lnTo>
                    <a:pt x="2954" y="1552"/>
                  </a:lnTo>
                  <a:cubicBezTo>
                    <a:pt x="2954" y="1909"/>
                    <a:pt x="2763" y="2219"/>
                    <a:pt x="2477" y="2433"/>
                  </a:cubicBezTo>
                  <a:cubicBezTo>
                    <a:pt x="2296" y="2562"/>
                    <a:pt x="2056" y="2623"/>
                    <a:pt x="1808" y="2623"/>
                  </a:cubicBezTo>
                  <a:cubicBezTo>
                    <a:pt x="1369" y="2623"/>
                    <a:pt x="904" y="2434"/>
                    <a:pt x="691" y="2099"/>
                  </a:cubicBezTo>
                  <a:cubicBezTo>
                    <a:pt x="358" y="1576"/>
                    <a:pt x="834" y="956"/>
                    <a:pt x="1358" y="647"/>
                  </a:cubicBezTo>
                  <a:close/>
                  <a:moveTo>
                    <a:pt x="1998" y="1"/>
                  </a:moveTo>
                  <a:cubicBezTo>
                    <a:pt x="1967" y="1"/>
                    <a:pt x="1937" y="2"/>
                    <a:pt x="1906" y="4"/>
                  </a:cubicBezTo>
                  <a:cubicBezTo>
                    <a:pt x="1048" y="28"/>
                    <a:pt x="1" y="980"/>
                    <a:pt x="167" y="1909"/>
                  </a:cubicBezTo>
                  <a:cubicBezTo>
                    <a:pt x="313" y="2676"/>
                    <a:pt x="1034" y="3065"/>
                    <a:pt x="1759" y="3065"/>
                  </a:cubicBezTo>
                  <a:cubicBezTo>
                    <a:pt x="1980" y="3065"/>
                    <a:pt x="2200" y="3029"/>
                    <a:pt x="2406" y="2957"/>
                  </a:cubicBezTo>
                  <a:cubicBezTo>
                    <a:pt x="3096" y="2695"/>
                    <a:pt x="3501" y="1980"/>
                    <a:pt x="3406" y="1266"/>
                  </a:cubicBezTo>
                  <a:cubicBezTo>
                    <a:pt x="3315" y="535"/>
                    <a:pt x="2719" y="1"/>
                    <a:pt x="199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 name="Google Shape;1719;p108">
            <a:extLst>
              <a:ext uri="{FF2B5EF4-FFF2-40B4-BE49-F238E27FC236}">
                <a16:creationId xmlns:a16="http://schemas.microsoft.com/office/drawing/2014/main" id="{54715FA9-A4F8-438E-4F4D-01634A160558}"/>
              </a:ext>
            </a:extLst>
          </p:cNvPr>
          <p:cNvSpPr/>
          <p:nvPr>
            <p:custDataLst>
              <p:tags r:id="rId14"/>
            </p:custDataLst>
          </p:nvPr>
        </p:nvSpPr>
        <p:spPr>
          <a:xfrm rot="536242">
            <a:off x="7143973" y="655454"/>
            <a:ext cx="791625" cy="556745"/>
          </a:xfrm>
          <a:custGeom>
            <a:avLst/>
            <a:gdLst/>
            <a:ahLst/>
            <a:cxnLst/>
            <a:rect l="l" t="t" r="r" b="b"/>
            <a:pathLst>
              <a:path w="11312" h="10748" extrusionOk="0">
                <a:moveTo>
                  <a:pt x="5311" y="1143"/>
                </a:moveTo>
                <a:lnTo>
                  <a:pt x="5311" y="1167"/>
                </a:lnTo>
                <a:lnTo>
                  <a:pt x="5811" y="1167"/>
                </a:lnTo>
                <a:cubicBezTo>
                  <a:pt x="5882" y="1715"/>
                  <a:pt x="5930" y="2263"/>
                  <a:pt x="5930" y="2810"/>
                </a:cubicBezTo>
                <a:cubicBezTo>
                  <a:pt x="5882" y="2763"/>
                  <a:pt x="5811" y="2715"/>
                  <a:pt x="5763" y="2667"/>
                </a:cubicBezTo>
                <a:cubicBezTo>
                  <a:pt x="5712" y="2616"/>
                  <a:pt x="5647" y="2591"/>
                  <a:pt x="5582" y="2591"/>
                </a:cubicBezTo>
                <a:cubicBezTo>
                  <a:pt x="5497" y="2591"/>
                  <a:pt x="5412" y="2634"/>
                  <a:pt x="5358" y="2715"/>
                </a:cubicBezTo>
                <a:cubicBezTo>
                  <a:pt x="5358" y="2715"/>
                  <a:pt x="5335" y="2739"/>
                  <a:pt x="5335" y="2739"/>
                </a:cubicBezTo>
                <a:cubicBezTo>
                  <a:pt x="5287" y="2215"/>
                  <a:pt x="5287" y="1691"/>
                  <a:pt x="5311" y="1143"/>
                </a:cubicBezTo>
                <a:close/>
                <a:moveTo>
                  <a:pt x="8978" y="1048"/>
                </a:moveTo>
                <a:cubicBezTo>
                  <a:pt x="9431" y="2953"/>
                  <a:pt x="9788" y="4882"/>
                  <a:pt x="10002" y="6811"/>
                </a:cubicBezTo>
                <a:cubicBezTo>
                  <a:pt x="9597" y="6816"/>
                  <a:pt x="9192" y="6818"/>
                  <a:pt x="8786" y="6818"/>
                </a:cubicBezTo>
                <a:cubicBezTo>
                  <a:pt x="7065" y="6818"/>
                  <a:pt x="5335" y="6783"/>
                  <a:pt x="3620" y="6763"/>
                </a:cubicBezTo>
                <a:cubicBezTo>
                  <a:pt x="3435" y="6751"/>
                  <a:pt x="3251" y="6745"/>
                  <a:pt x="3066" y="6745"/>
                </a:cubicBezTo>
                <a:cubicBezTo>
                  <a:pt x="2536" y="6745"/>
                  <a:pt x="2007" y="6794"/>
                  <a:pt x="1477" y="6882"/>
                </a:cubicBezTo>
                <a:cubicBezTo>
                  <a:pt x="1905" y="5001"/>
                  <a:pt x="2239" y="3072"/>
                  <a:pt x="2405" y="1167"/>
                </a:cubicBezTo>
                <a:lnTo>
                  <a:pt x="4811" y="1167"/>
                </a:lnTo>
                <a:cubicBezTo>
                  <a:pt x="4739" y="1881"/>
                  <a:pt x="4787" y="2620"/>
                  <a:pt x="4906" y="3334"/>
                </a:cubicBezTo>
                <a:cubicBezTo>
                  <a:pt x="4936" y="3456"/>
                  <a:pt x="5044" y="3529"/>
                  <a:pt x="5155" y="3529"/>
                </a:cubicBezTo>
                <a:cubicBezTo>
                  <a:pt x="5218" y="3529"/>
                  <a:pt x="5283" y="3505"/>
                  <a:pt x="5335" y="3453"/>
                </a:cubicBezTo>
                <a:cubicBezTo>
                  <a:pt x="5430" y="3358"/>
                  <a:pt x="5525" y="3287"/>
                  <a:pt x="5620" y="3215"/>
                </a:cubicBezTo>
                <a:cubicBezTo>
                  <a:pt x="5739" y="3310"/>
                  <a:pt x="5882" y="3382"/>
                  <a:pt x="6025" y="3453"/>
                </a:cubicBezTo>
                <a:cubicBezTo>
                  <a:pt x="6063" y="3472"/>
                  <a:pt x="6103" y="3481"/>
                  <a:pt x="6144" y="3481"/>
                </a:cubicBezTo>
                <a:cubicBezTo>
                  <a:pt x="6258" y="3481"/>
                  <a:pt x="6371" y="3410"/>
                  <a:pt x="6406" y="3287"/>
                </a:cubicBezTo>
                <a:cubicBezTo>
                  <a:pt x="6525" y="2596"/>
                  <a:pt x="6382" y="1858"/>
                  <a:pt x="6335" y="1143"/>
                </a:cubicBezTo>
                <a:cubicBezTo>
                  <a:pt x="7216" y="1119"/>
                  <a:pt x="8097" y="1096"/>
                  <a:pt x="8978" y="1048"/>
                </a:cubicBezTo>
                <a:close/>
                <a:moveTo>
                  <a:pt x="3261" y="7747"/>
                </a:moveTo>
                <a:cubicBezTo>
                  <a:pt x="4058" y="7747"/>
                  <a:pt x="4820" y="7826"/>
                  <a:pt x="5049" y="7835"/>
                </a:cubicBezTo>
                <a:cubicBezTo>
                  <a:pt x="6382" y="7835"/>
                  <a:pt x="7716" y="7859"/>
                  <a:pt x="9026" y="7859"/>
                </a:cubicBezTo>
                <a:cubicBezTo>
                  <a:pt x="8764" y="8430"/>
                  <a:pt x="8788" y="9097"/>
                  <a:pt x="9073" y="9669"/>
                </a:cubicBezTo>
                <a:cubicBezTo>
                  <a:pt x="7978" y="9669"/>
                  <a:pt x="6906" y="9669"/>
                  <a:pt x="5811" y="9645"/>
                </a:cubicBezTo>
                <a:cubicBezTo>
                  <a:pt x="4977" y="9645"/>
                  <a:pt x="4168" y="9645"/>
                  <a:pt x="3334" y="9597"/>
                </a:cubicBezTo>
                <a:cubicBezTo>
                  <a:pt x="2739" y="9550"/>
                  <a:pt x="1334" y="9454"/>
                  <a:pt x="1096" y="8764"/>
                </a:cubicBezTo>
                <a:cubicBezTo>
                  <a:pt x="796" y="7922"/>
                  <a:pt x="2069" y="7747"/>
                  <a:pt x="3261" y="7747"/>
                </a:cubicBezTo>
                <a:close/>
                <a:moveTo>
                  <a:pt x="9383" y="0"/>
                </a:moveTo>
                <a:cubicBezTo>
                  <a:pt x="7526" y="107"/>
                  <a:pt x="5668" y="121"/>
                  <a:pt x="3810" y="121"/>
                </a:cubicBezTo>
                <a:cubicBezTo>
                  <a:pt x="3191" y="121"/>
                  <a:pt x="2572" y="119"/>
                  <a:pt x="1953" y="119"/>
                </a:cubicBezTo>
                <a:cubicBezTo>
                  <a:pt x="1667" y="143"/>
                  <a:pt x="1429" y="357"/>
                  <a:pt x="1429" y="643"/>
                </a:cubicBezTo>
                <a:cubicBezTo>
                  <a:pt x="1167" y="3144"/>
                  <a:pt x="810" y="5668"/>
                  <a:pt x="72" y="8073"/>
                </a:cubicBezTo>
                <a:cubicBezTo>
                  <a:pt x="24" y="8168"/>
                  <a:pt x="24" y="8288"/>
                  <a:pt x="72" y="8383"/>
                </a:cubicBezTo>
                <a:lnTo>
                  <a:pt x="72" y="8597"/>
                </a:lnTo>
                <a:cubicBezTo>
                  <a:pt x="0" y="10455"/>
                  <a:pt x="2691" y="10621"/>
                  <a:pt x="4001" y="10693"/>
                </a:cubicBezTo>
                <a:cubicBezTo>
                  <a:pt x="4791" y="10736"/>
                  <a:pt x="5586" y="10748"/>
                  <a:pt x="6384" y="10748"/>
                </a:cubicBezTo>
                <a:cubicBezTo>
                  <a:pt x="7392" y="10748"/>
                  <a:pt x="8403" y="10729"/>
                  <a:pt x="9408" y="10729"/>
                </a:cubicBezTo>
                <a:cubicBezTo>
                  <a:pt x="9814" y="10729"/>
                  <a:pt x="10218" y="10732"/>
                  <a:pt x="10621" y="10740"/>
                </a:cubicBezTo>
                <a:cubicBezTo>
                  <a:pt x="10629" y="10741"/>
                  <a:pt x="10637" y="10741"/>
                  <a:pt x="10644" y="10741"/>
                </a:cubicBezTo>
                <a:cubicBezTo>
                  <a:pt x="11312" y="10741"/>
                  <a:pt x="11304" y="9716"/>
                  <a:pt x="10621" y="9693"/>
                </a:cubicBezTo>
                <a:lnTo>
                  <a:pt x="10336" y="9693"/>
                </a:lnTo>
                <a:cubicBezTo>
                  <a:pt x="9812" y="9312"/>
                  <a:pt x="9597" y="8264"/>
                  <a:pt x="10336" y="7978"/>
                </a:cubicBezTo>
                <a:cubicBezTo>
                  <a:pt x="10407" y="7954"/>
                  <a:pt x="10455" y="7907"/>
                  <a:pt x="10526" y="7859"/>
                </a:cubicBezTo>
                <a:lnTo>
                  <a:pt x="10598" y="7859"/>
                </a:lnTo>
                <a:cubicBezTo>
                  <a:pt x="10740" y="7859"/>
                  <a:pt x="10883" y="7811"/>
                  <a:pt x="10979" y="7692"/>
                </a:cubicBezTo>
                <a:cubicBezTo>
                  <a:pt x="11074" y="7597"/>
                  <a:pt x="11145" y="7454"/>
                  <a:pt x="11122" y="7311"/>
                </a:cubicBezTo>
                <a:cubicBezTo>
                  <a:pt x="10860" y="4977"/>
                  <a:pt x="10455" y="2667"/>
                  <a:pt x="9883" y="381"/>
                </a:cubicBezTo>
                <a:cubicBezTo>
                  <a:pt x="9812" y="143"/>
                  <a:pt x="9621" y="0"/>
                  <a:pt x="9383" y="0"/>
                </a:cubicBezTo>
                <a:close/>
              </a:path>
            </a:pathLst>
          </a:custGeom>
          <a:solidFill>
            <a:schemeClr val="dk1">
              <a:alpha val="6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ustDataLst>
      <p:tags r:id="rId1"/>
    </p:custDataLst>
  </p:cSld>
  <p:clrMapOvr>
    <a:masterClrMapping/>
  </p:clrMapOvr>
  <p:transition spd="slow" advTm="12638">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29"/>
                                        </p:tgtEl>
                                        <p:attrNameLst>
                                          <p:attrName>style.visibility</p:attrName>
                                        </p:attrNameLst>
                                      </p:cBhvr>
                                      <p:to>
                                        <p:strVal val="visible"/>
                                      </p:to>
                                    </p:set>
                                    <p:anim calcmode="lin" valueType="num">
                                      <p:cBhvr additive="base">
                                        <p:cTn id="7" dur="1000"/>
                                        <p:tgtEl>
                                          <p:spTgt spid="329"/>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330"/>
                                        </p:tgtEl>
                                        <p:attrNameLst>
                                          <p:attrName>style.visibility</p:attrName>
                                        </p:attrNameLst>
                                      </p:cBhvr>
                                      <p:to>
                                        <p:strVal val="visible"/>
                                      </p:to>
                                    </p:set>
                                    <p:anim calcmode="lin" valueType="num">
                                      <p:cBhvr additive="base">
                                        <p:cTn id="10" dur="1000"/>
                                        <p:tgtEl>
                                          <p:spTgt spid="330"/>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333"/>
                                        </p:tgtEl>
                                        <p:attrNameLst>
                                          <p:attrName>style.visibility</p:attrName>
                                        </p:attrNameLst>
                                      </p:cBhvr>
                                      <p:to>
                                        <p:strVal val="visible"/>
                                      </p:to>
                                    </p:set>
                                    <p:anim calcmode="lin" valueType="num">
                                      <p:cBhvr additive="base">
                                        <p:cTn id="13" dur="1000"/>
                                        <p:tgtEl>
                                          <p:spTgt spid="333"/>
                                        </p:tgtEl>
                                        <p:attrNameLst>
                                          <p:attrName>ppt_y</p:attrName>
                                        </p:attrNameLst>
                                      </p:cBhvr>
                                      <p:tavLst>
                                        <p:tav tm="0">
                                          <p:val>
                                            <p:strVal val="#ppt_y+1"/>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34"/>
                                        </p:tgtEl>
                                        <p:attrNameLst>
                                          <p:attrName>style.visibility</p:attrName>
                                        </p:attrNameLst>
                                      </p:cBhvr>
                                      <p:to>
                                        <p:strVal val="visible"/>
                                      </p:to>
                                    </p:set>
                                    <p:anim calcmode="lin" valueType="num">
                                      <p:cBhvr additive="base">
                                        <p:cTn id="16" dur="1000"/>
                                        <p:tgtEl>
                                          <p:spTgt spid="334"/>
                                        </p:tgtEl>
                                        <p:attrNameLst>
                                          <p:attrName>ppt_y</p:attrName>
                                        </p:attrNameLst>
                                      </p:cBhvr>
                                      <p:tavLst>
                                        <p:tav tm="0">
                                          <p:val>
                                            <p:strVal val="#ppt_y+1"/>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32"/>
                                        </p:tgtEl>
                                        <p:attrNameLst>
                                          <p:attrName>style.visibility</p:attrName>
                                        </p:attrNameLst>
                                      </p:cBhvr>
                                      <p:to>
                                        <p:strVal val="visible"/>
                                      </p:to>
                                    </p:set>
                                    <p:anim calcmode="lin" valueType="num">
                                      <p:cBhvr additive="base">
                                        <p:cTn id="19" dur="1000"/>
                                        <p:tgtEl>
                                          <p:spTgt spid="332"/>
                                        </p:tgtEl>
                                        <p:attrNameLst>
                                          <p:attrName>ppt_y</p:attrName>
                                        </p:attrNameLst>
                                      </p:cBhvr>
                                      <p:tavLst>
                                        <p:tav tm="0">
                                          <p:val>
                                            <p:strVal val="#ppt_y+1"/>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335"/>
                                        </p:tgtEl>
                                        <p:attrNameLst>
                                          <p:attrName>style.visibility</p:attrName>
                                        </p:attrNameLst>
                                      </p:cBhvr>
                                      <p:to>
                                        <p:strVal val="visible"/>
                                      </p:to>
                                    </p:set>
                                    <p:anim calcmode="lin" valueType="num">
                                      <p:cBhvr additive="base">
                                        <p:cTn id="22" dur="1000"/>
                                        <p:tgtEl>
                                          <p:spTgt spid="335"/>
                                        </p:tgtEl>
                                        <p:attrNameLst>
                                          <p:attrName>ppt_y</p:attrName>
                                        </p:attrNameLst>
                                      </p:cBhvr>
                                      <p:tavLst>
                                        <p:tav tm="0">
                                          <p:val>
                                            <p:strVal val="#ppt_y+1"/>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36"/>
                                        </p:tgtEl>
                                        <p:attrNameLst>
                                          <p:attrName>style.visibility</p:attrName>
                                        </p:attrNameLst>
                                      </p:cBhvr>
                                      <p:to>
                                        <p:strVal val="visible"/>
                                      </p:to>
                                    </p:set>
                                    <p:anim calcmode="lin" valueType="num">
                                      <p:cBhvr additive="base">
                                        <p:cTn id="25" dur="1000"/>
                                        <p:tgtEl>
                                          <p:spTgt spid="336"/>
                                        </p:tgtEl>
                                        <p:attrNameLst>
                                          <p:attrName>ppt_y</p:attrName>
                                        </p:attrNameLst>
                                      </p:cBhvr>
                                      <p:tavLst>
                                        <p:tav tm="0">
                                          <p:val>
                                            <p:strVal val="#ppt_y+1"/>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1000"/>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pic>
        <p:nvPicPr>
          <p:cNvPr id="342" name="Google Shape;342;p50"/>
          <p:cNvPicPr preferRelativeResize="0"/>
          <p:nvPr>
            <p:custDataLst>
              <p:tags r:id="rId2"/>
            </p:custDataLst>
          </p:nvPr>
        </p:nvPicPr>
        <p:blipFill>
          <a:blip r:embed="rId10" cstate="screen">
            <a:alphaModFix amt="86000"/>
            <a:extLst>
              <a:ext uri="{28A0092B-C50C-407E-A947-70E740481C1C}">
                <a14:useLocalDpi xmlns:a14="http://schemas.microsoft.com/office/drawing/2010/main"/>
              </a:ext>
            </a:extLst>
          </a:blip>
          <a:stretch>
            <a:fillRect/>
          </a:stretch>
        </p:blipFill>
        <p:spPr>
          <a:xfrm rot="1344117">
            <a:off x="3823925" y="1324475"/>
            <a:ext cx="1496149" cy="1160650"/>
          </a:xfrm>
          <a:prstGeom prst="rect">
            <a:avLst/>
          </a:prstGeom>
          <a:noFill/>
          <a:ln>
            <a:noFill/>
          </a:ln>
        </p:spPr>
      </p:pic>
      <p:sp>
        <p:nvSpPr>
          <p:cNvPr id="346" name="Google Shape;346;p50"/>
          <p:cNvSpPr txBox="1">
            <a:spLocks noGrp="1"/>
          </p:cNvSpPr>
          <p:nvPr>
            <p:ph type="title"/>
            <p:custDataLst>
              <p:tags r:id="rId3"/>
            </p:custDataLst>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fr-ca" b="1" i="0" u="none" baseline="0"/>
              <a:t>S’ENGAGER</a:t>
            </a:r>
            <a:endParaRPr dirty="0"/>
          </a:p>
        </p:txBody>
      </p:sp>
      <p:sp>
        <p:nvSpPr>
          <p:cNvPr id="343" name="Google Shape;343;p50"/>
          <p:cNvSpPr txBox="1">
            <a:spLocks noGrp="1"/>
          </p:cNvSpPr>
          <p:nvPr>
            <p:ph type="title" idx="2"/>
            <p:custDataLst>
              <p:tags r:id="rId4"/>
            </p:custDataLst>
          </p:nvPr>
        </p:nvSpPr>
        <p:spPr>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fr-ca" b="0" i="0" u="none" baseline="0"/>
              <a:t>01</a:t>
            </a:r>
            <a:endParaRPr dirty="0"/>
          </a:p>
        </p:txBody>
      </p:sp>
      <p:pic>
        <p:nvPicPr>
          <p:cNvPr id="344" name="Google Shape;344;p50"/>
          <p:cNvPicPr preferRelativeResize="0"/>
          <p:nvPr>
            <p:custDataLst>
              <p:tags r:id="rId5"/>
            </p:custDataLst>
          </p:nvPr>
        </p:nvPicPr>
        <p:blipFill rotWithShape="1">
          <a:blip r:embed="rId11" cstate="screen">
            <a:alphaModFix/>
            <a:extLst>
              <a:ext uri="{28A0092B-C50C-407E-A947-70E740481C1C}">
                <a14:useLocalDpi xmlns:a14="http://schemas.microsoft.com/office/drawing/2010/main"/>
              </a:ext>
            </a:extLst>
          </a:blip>
          <a:srcRect/>
          <a:stretch/>
        </p:blipFill>
        <p:spPr>
          <a:xfrm rot="10800000">
            <a:off x="833700" y="1225600"/>
            <a:ext cx="2036850" cy="810276"/>
          </a:xfrm>
          <a:prstGeom prst="rect">
            <a:avLst/>
          </a:prstGeom>
          <a:noFill/>
          <a:ln>
            <a:noFill/>
          </a:ln>
        </p:spPr>
      </p:pic>
      <p:pic>
        <p:nvPicPr>
          <p:cNvPr id="345" name="Google Shape;345;p50"/>
          <p:cNvPicPr preferRelativeResize="0"/>
          <p:nvPr>
            <p:custDataLst>
              <p:tags r:id="rId6"/>
            </p:custDataLst>
          </p:nvPr>
        </p:nvPicPr>
        <p:blipFill rotWithShape="1">
          <a:blip r:embed="rId12" cstate="screen">
            <a:alphaModFix/>
            <a:duotone>
              <a:schemeClr val="accent1">
                <a:shade val="45000"/>
                <a:satMod val="135000"/>
              </a:schemeClr>
              <a:prstClr val="white"/>
            </a:duotone>
            <a:extLst>
              <a:ext uri="{28A0092B-C50C-407E-A947-70E740481C1C}">
                <a14:useLocalDpi xmlns:a14="http://schemas.microsoft.com/office/drawing/2010/main"/>
              </a:ext>
            </a:extLst>
          </a:blip>
          <a:srcRect t="16734" r="8892" b="18300"/>
          <a:stretch/>
        </p:blipFill>
        <p:spPr>
          <a:xfrm rot="10800000">
            <a:off x="833700" y="1737957"/>
            <a:ext cx="2036850" cy="846042"/>
          </a:xfrm>
          <a:prstGeom prst="rect">
            <a:avLst/>
          </a:prstGeom>
          <a:noFill/>
          <a:ln>
            <a:noFill/>
          </a:ln>
        </p:spPr>
      </p:pic>
      <p:sp>
        <p:nvSpPr>
          <p:cNvPr id="3" name="Subtitle 2">
            <a:extLst>
              <a:ext uri="{FF2B5EF4-FFF2-40B4-BE49-F238E27FC236}">
                <a16:creationId xmlns:a16="http://schemas.microsoft.com/office/drawing/2014/main" id="{DDAEE4E6-2FF5-F94D-1C69-52D9A750FDA8}"/>
              </a:ext>
            </a:extLst>
          </p:cNvPr>
          <p:cNvSpPr>
            <a:spLocks noGrp="1"/>
          </p:cNvSpPr>
          <p:nvPr>
            <p:ph type="subTitle" idx="1"/>
            <p:custDataLst>
              <p:tags r:id="rId7"/>
            </p:custDataLst>
          </p:nvPr>
        </p:nvSpPr>
        <p:spPr/>
        <p:txBody>
          <a:bodyPr/>
          <a:lstStyle/>
          <a:p>
            <a:endParaRPr lang="fr-ca" dirty="0"/>
          </a:p>
        </p:txBody>
      </p:sp>
    </p:spTree>
    <p:custDataLst>
      <p:tags r:id="rId1"/>
    </p:custDataLst>
  </p:cSld>
  <p:clrMapOvr>
    <a:masterClrMapping/>
  </p:clrMapOvr>
  <p:transition spd="slow" advTm="24751">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43"/>
                                        </p:tgtEl>
                                        <p:attrNameLst>
                                          <p:attrName>style.visibility</p:attrName>
                                        </p:attrNameLst>
                                      </p:cBhvr>
                                      <p:to>
                                        <p:strVal val="visible"/>
                                      </p:to>
                                    </p:set>
                                    <p:animEffect transition="in" filter="fade">
                                      <p:cBhvr>
                                        <p:cTn id="7" dur="1000"/>
                                        <p:tgtEl>
                                          <p:spTgt spid="343"/>
                                        </p:tgtEl>
                                      </p:cBhvr>
                                    </p:animEffect>
                                  </p:childTnLst>
                                </p:cTn>
                              </p:par>
                              <p:par>
                                <p:cTn id="8" presetID="2" presetClass="entr" presetSubtype="4" fill="hold" nodeType="withEffect">
                                  <p:stCondLst>
                                    <p:cond delay="0"/>
                                  </p:stCondLst>
                                  <p:childTnLst>
                                    <p:set>
                                      <p:cBhvr>
                                        <p:cTn id="9" dur="1" fill="hold">
                                          <p:stCondLst>
                                            <p:cond delay="0"/>
                                          </p:stCondLst>
                                        </p:cTn>
                                        <p:tgtEl>
                                          <p:spTgt spid="346"/>
                                        </p:tgtEl>
                                        <p:attrNameLst>
                                          <p:attrName>style.visibility</p:attrName>
                                        </p:attrNameLst>
                                      </p:cBhvr>
                                      <p:to>
                                        <p:strVal val="visible"/>
                                      </p:to>
                                    </p:set>
                                    <p:anim calcmode="lin" valueType="num">
                                      <p:cBhvr additive="base">
                                        <p:cTn id="10" dur="1000"/>
                                        <p:tgtEl>
                                          <p:spTgt spid="3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407" name="Google Shape;407;p55"/>
          <p:cNvSpPr txBox="1">
            <a:spLocks noGrp="1"/>
          </p:cNvSpPr>
          <p:nvPr>
            <p:ph type="body" idx="2"/>
            <p:custDataLst>
              <p:tags r:id="rId2"/>
            </p:custDataLst>
          </p:nvPr>
        </p:nvSpPr>
        <p:spPr>
          <a:prstGeom prst="rect">
            <a:avLst/>
          </a:prstGeom>
        </p:spPr>
        <p:txBody>
          <a:bodyPr spcFirstLastPara="1" wrap="square" lIns="91425" tIns="91425" rIns="91425" bIns="91425" anchor="ctr" anchorCtr="0">
            <a:noAutofit/>
          </a:bodyPr>
          <a:lstStyle/>
          <a:p>
            <a:pPr marL="457200" lvl="0" indent="-317500" algn="l" rtl="0">
              <a:spcBef>
                <a:spcPts val="0"/>
              </a:spcBef>
              <a:spcAft>
                <a:spcPts val="1200"/>
              </a:spcAft>
              <a:buSzPts val="1400"/>
              <a:buChar char="●"/>
            </a:pPr>
            <a:r>
              <a:rPr lang="fr-ca" sz="1200" b="0" i="0" u="none" baseline="0" dirty="0"/>
              <a:t>Comprenez bien votre enjeu.</a:t>
            </a:r>
          </a:p>
          <a:p>
            <a:pPr marL="457200" lvl="0" indent="-317500" algn="l" rtl="0">
              <a:spcBef>
                <a:spcPts val="0"/>
              </a:spcBef>
              <a:spcAft>
                <a:spcPts val="1200"/>
              </a:spcAft>
              <a:buSzPts val="1400"/>
              <a:buChar char="●"/>
            </a:pPr>
            <a:r>
              <a:rPr lang="fr-ca" sz="1200" b="0" i="0" u="none" baseline="0" dirty="0"/>
              <a:t>Apprenez à connaître votre public.</a:t>
            </a:r>
          </a:p>
          <a:p>
            <a:pPr marL="457200" lvl="0" indent="-317500" algn="l" rtl="0">
              <a:spcBef>
                <a:spcPts val="0"/>
              </a:spcBef>
              <a:spcAft>
                <a:spcPts val="1200"/>
              </a:spcAft>
              <a:buSzPts val="1400"/>
              <a:buChar char="●"/>
            </a:pPr>
            <a:r>
              <a:rPr lang="fr-ca" sz="1200" b="0" i="0" u="none" baseline="0" dirty="0"/>
              <a:t>Expliquez clairement l’importance de votre solution.</a:t>
            </a:r>
          </a:p>
          <a:p>
            <a:pPr marL="457200" lvl="0" indent="-317500" algn="l" rtl="0">
              <a:spcBef>
                <a:spcPts val="0"/>
              </a:spcBef>
              <a:spcAft>
                <a:spcPts val="1200"/>
              </a:spcAft>
              <a:buSzPts val="1400"/>
              <a:buChar char="●"/>
            </a:pPr>
            <a:r>
              <a:rPr lang="fr-ca" sz="1200" b="0" i="0" u="none" baseline="0" dirty="0"/>
              <a:t>Structurez les points que vous voulez aborder.</a:t>
            </a:r>
          </a:p>
          <a:p>
            <a:pPr marL="457200" lvl="0" indent="-317500" algn="l" rtl="0">
              <a:spcBef>
                <a:spcPts val="0"/>
              </a:spcBef>
              <a:spcAft>
                <a:spcPts val="1200"/>
              </a:spcAft>
              <a:buSzPts val="1400"/>
              <a:buChar char="●"/>
            </a:pPr>
            <a:r>
              <a:rPr lang="fr-ca" sz="1200" b="0" i="0" u="none" baseline="0" dirty="0"/>
              <a:t>Dans la mesure du possible, utilisez des aides visuels.</a:t>
            </a:r>
          </a:p>
          <a:p>
            <a:pPr marL="457200" lvl="0" indent="-317500" algn="l" rtl="0">
              <a:spcBef>
                <a:spcPts val="0"/>
              </a:spcBef>
              <a:spcAft>
                <a:spcPts val="1200"/>
              </a:spcAft>
              <a:buSzPts val="1400"/>
              <a:buChar char="●"/>
            </a:pPr>
            <a:r>
              <a:rPr lang="fr-ca" sz="1200" b="0" i="0" u="none" baseline="0" dirty="0"/>
              <a:t>Utilisez l’information de manière efficace.</a:t>
            </a:r>
          </a:p>
          <a:p>
            <a:pPr marL="457200" lvl="0" indent="-317500" algn="l" rtl="0">
              <a:spcBef>
                <a:spcPts val="0"/>
              </a:spcBef>
              <a:spcAft>
                <a:spcPts val="1200"/>
              </a:spcAft>
              <a:buSzPts val="1400"/>
              <a:buChar char="●"/>
            </a:pPr>
            <a:r>
              <a:rPr lang="fr-ca" sz="1200" b="0" i="0" u="none" baseline="0" dirty="0"/>
              <a:t>Pratiquez-vous; c’est la clé pour s’améliorer.</a:t>
            </a:r>
          </a:p>
          <a:p>
            <a:pPr marL="457200" lvl="0" indent="-317500" algn="l" rtl="0">
              <a:spcBef>
                <a:spcPts val="0"/>
              </a:spcBef>
              <a:spcAft>
                <a:spcPts val="1200"/>
              </a:spcAft>
              <a:buSzPts val="1400"/>
              <a:buChar char="●"/>
            </a:pPr>
            <a:endParaRPr lang="fr-ca" sz="1200" dirty="0"/>
          </a:p>
          <a:p>
            <a:pPr marL="457200" lvl="0" indent="-317500" algn="l" rtl="0">
              <a:spcBef>
                <a:spcPts val="0"/>
              </a:spcBef>
              <a:spcAft>
                <a:spcPts val="1200"/>
              </a:spcAft>
              <a:buSzPts val="1400"/>
              <a:buChar char="●"/>
            </a:pPr>
            <a:endParaRPr sz="1200" dirty="0"/>
          </a:p>
        </p:txBody>
      </p:sp>
      <p:sp>
        <p:nvSpPr>
          <p:cNvPr id="408" name="Google Shape;408;p55"/>
          <p:cNvSpPr txBox="1">
            <a:spLocks noGrp="1"/>
          </p:cNvSpPr>
          <p:nvPr>
            <p:ph type="title"/>
            <p:custDataLst>
              <p:tags r:id="rId3"/>
            </p:custDataLst>
          </p:nvPr>
        </p:nvSpPr>
        <p:spPr>
          <a:xfrm>
            <a:off x="1002324" y="711181"/>
            <a:ext cx="3096951"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ca" sz="2000" b="1" i="0" u="none" baseline="0" dirty="0"/>
              <a:t>Qu’est-ce qui se passe maintenant? À vos présentations!</a:t>
            </a:r>
            <a:endParaRPr sz="2000" dirty="0"/>
          </a:p>
        </p:txBody>
      </p:sp>
    </p:spTree>
    <p:custDataLst>
      <p:tags r:id="rId1"/>
    </p:custData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105855">
        <p15:prstTrans prst="pageCurlDouble"/>
      </p:transition>
    </mc:Choice>
    <mc:Fallback xmlns="">
      <p:transition spd="slow" advTm="105855">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407"/>
                                        </p:tgtEl>
                                        <p:attrNameLst>
                                          <p:attrName>style.visibility</p:attrName>
                                        </p:attrNameLst>
                                      </p:cBhvr>
                                      <p:to>
                                        <p:strVal val="visible"/>
                                      </p:to>
                                    </p:set>
                                    <p:anim calcmode="lin" valueType="num">
                                      <p:cBhvr additive="base">
                                        <p:cTn id="7" dur="1000"/>
                                        <p:tgtEl>
                                          <p:spTgt spid="407"/>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6" name="Google Shape;376;p53"/>
          <p:cNvSpPr txBox="1">
            <a:spLocks noGrp="1"/>
          </p:cNvSpPr>
          <p:nvPr>
            <p:ph type="subTitle" idx="1"/>
            <p:custDataLst>
              <p:tags r:id="rId2"/>
            </p:custDataLst>
          </p:nvPr>
        </p:nvSpPr>
        <p:spPr>
          <a:xfrm>
            <a:off x="1603899" y="543611"/>
            <a:ext cx="6101717" cy="60041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fr-ca" b="1" i="0" u="none" baseline="0" dirty="0"/>
              <a:t>Récapitulons : L’enjeu</a:t>
            </a:r>
            <a:endParaRPr dirty="0"/>
          </a:p>
        </p:txBody>
      </p:sp>
      <p:pic>
        <p:nvPicPr>
          <p:cNvPr id="2" name="Online Media 1" title="Enjeu de marché du travail">
            <a:hlinkClick r:id="" action="ppaction://media"/>
            <a:extLst>
              <a:ext uri="{FF2B5EF4-FFF2-40B4-BE49-F238E27FC236}">
                <a16:creationId xmlns:a16="http://schemas.microsoft.com/office/drawing/2014/main" id="{D59E15B3-54D7-9654-5F3F-D6B1ABEF0634}"/>
              </a:ext>
            </a:extLst>
          </p:cNvPr>
          <p:cNvPicPr>
            <a:picLocks noRot="1" noChangeAspect="1"/>
          </p:cNvPicPr>
          <p:nvPr>
            <a:videoFile r:link="rId3"/>
          </p:nvPr>
        </p:nvPicPr>
        <p:blipFill>
          <a:blip r:embed="rId6"/>
          <a:stretch>
            <a:fillRect/>
          </a:stretch>
        </p:blipFill>
        <p:spPr>
          <a:xfrm>
            <a:off x="1765082" y="1144021"/>
            <a:ext cx="5940534" cy="3356116"/>
          </a:xfrm>
          <a:prstGeom prst="rect">
            <a:avLst/>
          </a:prstGeom>
        </p:spPr>
      </p:pic>
    </p:spTree>
    <p:custDataLst>
      <p:tags r:id="rId1"/>
    </p:custDataLst>
  </p:cSld>
  <p:clrMapOvr>
    <a:masterClrMapping/>
  </p:clrMapOvr>
  <p:transition spd="slow" advTm="129000">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76"/>
                                        </p:tgtEl>
                                        <p:attrNameLst>
                                          <p:attrName>style.visibility</p:attrName>
                                        </p:attrNameLst>
                                      </p:cBhvr>
                                      <p:to>
                                        <p:strVal val="visible"/>
                                      </p:to>
                                    </p:set>
                                    <p:anim calcmode="lin" valueType="num">
                                      <p:cBhvr additive="base">
                                        <p:cTn id="7" dur="1000"/>
                                        <p:tgtEl>
                                          <p:spTgt spid="376"/>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1" presetClass="mediacall" presetSubtype="0" fill="hold" nodeType="clickEffect">
                                  <p:stCondLst>
                                    <p:cond delay="0"/>
                                  </p:stCondLst>
                                  <p:childTnLst>
                                    <p:cmd type="call" cmd="playFrom(0.0)">
                                      <p:cBhvr>
                                        <p:cTn id="11"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12" fill="hold" display="0">
                  <p:stCondLst>
                    <p:cond delay="indefinite"/>
                  </p:stCondLst>
                </p:cTn>
                <p:tgtEl>
                  <p:spTgt spid="2"/>
                </p:tgtEl>
              </p:cMediaNode>
            </p:video>
            <p:seq concurrent="1" nextAc="seek">
              <p:cTn id="13" restart="whenNotActive" fill="hold" evtFilter="cancelBubble" nodeType="interactiveSeq">
                <p:stCondLst>
                  <p:cond evt="onClick" delay="0">
                    <p:tgtEl>
                      <p:spTgt spid="2"/>
                    </p:tgtEl>
                  </p:cond>
                </p:stCondLst>
                <p:endSync evt="end" delay="0">
                  <p:rtn val="all"/>
                </p:endSync>
                <p:childTnLst>
                  <p:par>
                    <p:cTn id="14" fill="hold">
                      <p:stCondLst>
                        <p:cond delay="0"/>
                      </p:stCondLst>
                      <p:childTnLst>
                        <p:par>
                          <p:cTn id="15" fill="hold">
                            <p:stCondLst>
                              <p:cond delay="0"/>
                            </p:stCondLst>
                            <p:childTnLst>
                              <p:par>
                                <p:cTn id="16" presetID="2" presetClass="mediacall" presetSubtype="0" fill="hold" nodeType="clickEffect">
                                  <p:stCondLst>
                                    <p:cond delay="0"/>
                                  </p:stCondLst>
                                  <p:childTnLst>
                                    <p:cmd type="call" cmd="togglePause">
                                      <p:cBhvr>
                                        <p:cTn id="17"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pic>
        <p:nvPicPr>
          <p:cNvPr id="342" name="Google Shape;342;p50"/>
          <p:cNvPicPr preferRelativeResize="0"/>
          <p:nvPr>
            <p:custDataLst>
              <p:tags r:id="rId2"/>
            </p:custDataLst>
          </p:nvPr>
        </p:nvPicPr>
        <p:blipFill>
          <a:blip r:embed="rId10" cstate="screen">
            <a:alphaModFix amt="86000"/>
            <a:extLst>
              <a:ext uri="{28A0092B-C50C-407E-A947-70E740481C1C}">
                <a14:useLocalDpi xmlns:a14="http://schemas.microsoft.com/office/drawing/2010/main"/>
              </a:ext>
            </a:extLst>
          </a:blip>
          <a:stretch>
            <a:fillRect/>
          </a:stretch>
        </p:blipFill>
        <p:spPr>
          <a:xfrm rot="1344117">
            <a:off x="3823925" y="1324475"/>
            <a:ext cx="1496149" cy="1160650"/>
          </a:xfrm>
          <a:prstGeom prst="rect">
            <a:avLst/>
          </a:prstGeom>
          <a:noFill/>
          <a:ln>
            <a:noFill/>
          </a:ln>
        </p:spPr>
      </p:pic>
      <p:sp>
        <p:nvSpPr>
          <p:cNvPr id="346" name="Google Shape;346;p50"/>
          <p:cNvSpPr txBox="1">
            <a:spLocks noGrp="1"/>
          </p:cNvSpPr>
          <p:nvPr>
            <p:ph type="title"/>
            <p:custDataLst>
              <p:tags r:id="rId3"/>
            </p:custDataLst>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fr-ca" b="1" i="0" u="none" baseline="0"/>
              <a:t>EXPLORER</a:t>
            </a:r>
            <a:endParaRPr dirty="0"/>
          </a:p>
        </p:txBody>
      </p:sp>
      <p:sp>
        <p:nvSpPr>
          <p:cNvPr id="343" name="Google Shape;343;p50"/>
          <p:cNvSpPr txBox="1">
            <a:spLocks noGrp="1"/>
          </p:cNvSpPr>
          <p:nvPr>
            <p:ph type="title" idx="2"/>
            <p:custDataLst>
              <p:tags r:id="rId4"/>
            </p:custDataLst>
          </p:nvPr>
        </p:nvSpPr>
        <p:spPr>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fr-ca" b="0" i="0" u="none" baseline="0"/>
              <a:t>02</a:t>
            </a:r>
            <a:endParaRPr dirty="0"/>
          </a:p>
        </p:txBody>
      </p:sp>
      <p:pic>
        <p:nvPicPr>
          <p:cNvPr id="344" name="Google Shape;344;p50"/>
          <p:cNvPicPr preferRelativeResize="0"/>
          <p:nvPr>
            <p:custDataLst>
              <p:tags r:id="rId5"/>
            </p:custDataLst>
          </p:nvPr>
        </p:nvPicPr>
        <p:blipFill rotWithShape="1">
          <a:blip r:embed="rId11" cstate="screen">
            <a:alphaModFix/>
            <a:grayscl/>
            <a:extLst>
              <a:ext uri="{28A0092B-C50C-407E-A947-70E740481C1C}">
                <a14:useLocalDpi xmlns:a14="http://schemas.microsoft.com/office/drawing/2010/main"/>
              </a:ext>
            </a:extLst>
          </a:blip>
          <a:srcRect/>
          <a:stretch/>
        </p:blipFill>
        <p:spPr>
          <a:xfrm>
            <a:off x="6282000" y="2008762"/>
            <a:ext cx="2036850" cy="810276"/>
          </a:xfrm>
          <a:prstGeom prst="rect">
            <a:avLst/>
          </a:prstGeom>
          <a:noFill/>
          <a:ln>
            <a:noFill/>
          </a:ln>
        </p:spPr>
      </p:pic>
      <p:pic>
        <p:nvPicPr>
          <p:cNvPr id="345" name="Google Shape;345;p50"/>
          <p:cNvPicPr preferRelativeResize="0"/>
          <p:nvPr>
            <p:custDataLst>
              <p:tags r:id="rId6"/>
            </p:custDataLst>
          </p:nvPr>
        </p:nvPicPr>
        <p:blipFill rotWithShape="1">
          <a:blip r:embed="rId12" cstate="screen">
            <a:alphaModFix/>
            <a:duotone>
              <a:schemeClr val="accent3">
                <a:shade val="45000"/>
                <a:satMod val="135000"/>
              </a:schemeClr>
              <a:prstClr val="white"/>
            </a:duotone>
            <a:extLst>
              <a:ext uri="{28A0092B-C50C-407E-A947-70E740481C1C}">
                <a14:useLocalDpi xmlns:a14="http://schemas.microsoft.com/office/drawing/2010/main"/>
              </a:ext>
            </a:extLst>
          </a:blip>
          <a:srcRect t="16734" r="8892" b="18300"/>
          <a:stretch/>
        </p:blipFill>
        <p:spPr>
          <a:xfrm rot="10800000">
            <a:off x="854124" y="3485717"/>
            <a:ext cx="2036850" cy="846042"/>
          </a:xfrm>
          <a:prstGeom prst="rect">
            <a:avLst/>
          </a:prstGeom>
          <a:noFill/>
          <a:ln>
            <a:noFill/>
          </a:ln>
        </p:spPr>
      </p:pic>
      <p:sp>
        <p:nvSpPr>
          <p:cNvPr id="3" name="Subtitle 2">
            <a:extLst>
              <a:ext uri="{FF2B5EF4-FFF2-40B4-BE49-F238E27FC236}">
                <a16:creationId xmlns:a16="http://schemas.microsoft.com/office/drawing/2014/main" id="{DDAEE4E6-2FF5-F94D-1C69-52D9A750FDA8}"/>
              </a:ext>
            </a:extLst>
          </p:cNvPr>
          <p:cNvSpPr>
            <a:spLocks noGrp="1"/>
          </p:cNvSpPr>
          <p:nvPr>
            <p:ph type="subTitle" idx="1"/>
            <p:custDataLst>
              <p:tags r:id="rId7"/>
            </p:custDataLst>
          </p:nvPr>
        </p:nvSpPr>
        <p:spPr/>
        <p:txBody>
          <a:bodyPr/>
          <a:lstStyle/>
          <a:p>
            <a:endParaRPr lang="fr-ca" dirty="0"/>
          </a:p>
        </p:txBody>
      </p:sp>
    </p:spTree>
    <p:custDataLst>
      <p:tags r:id="rId1"/>
    </p:custDataLst>
    <p:extLst>
      <p:ext uri="{BB962C8B-B14F-4D97-AF65-F5344CB8AC3E}">
        <p14:creationId xmlns:p14="http://schemas.microsoft.com/office/powerpoint/2010/main" val="1908485045"/>
      </p:ext>
    </p:extLst>
  </p:cSld>
  <p:clrMapOvr>
    <a:masterClrMapping/>
  </p:clrMapOvr>
  <p:transition spd="slow" advTm="859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43"/>
                                        </p:tgtEl>
                                        <p:attrNameLst>
                                          <p:attrName>style.visibility</p:attrName>
                                        </p:attrNameLst>
                                      </p:cBhvr>
                                      <p:to>
                                        <p:strVal val="visible"/>
                                      </p:to>
                                    </p:set>
                                    <p:animEffect transition="in" filter="fade">
                                      <p:cBhvr>
                                        <p:cTn id="7" dur="1000"/>
                                        <p:tgtEl>
                                          <p:spTgt spid="343"/>
                                        </p:tgtEl>
                                      </p:cBhvr>
                                    </p:animEffect>
                                  </p:childTnLst>
                                </p:cTn>
                              </p:par>
                              <p:par>
                                <p:cTn id="8" presetID="2" presetClass="entr" presetSubtype="4" fill="hold" nodeType="withEffect">
                                  <p:stCondLst>
                                    <p:cond delay="0"/>
                                  </p:stCondLst>
                                  <p:childTnLst>
                                    <p:set>
                                      <p:cBhvr>
                                        <p:cTn id="9" dur="1" fill="hold">
                                          <p:stCondLst>
                                            <p:cond delay="0"/>
                                          </p:stCondLst>
                                        </p:cTn>
                                        <p:tgtEl>
                                          <p:spTgt spid="346"/>
                                        </p:tgtEl>
                                        <p:attrNameLst>
                                          <p:attrName>style.visibility</p:attrName>
                                        </p:attrNameLst>
                                      </p:cBhvr>
                                      <p:to>
                                        <p:strVal val="visible"/>
                                      </p:to>
                                    </p:set>
                                    <p:anim calcmode="lin" valueType="num">
                                      <p:cBhvr additive="base">
                                        <p:cTn id="10" dur="1000"/>
                                        <p:tgtEl>
                                          <p:spTgt spid="3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51"/>
          <p:cNvSpPr txBox="1">
            <a:spLocks noGrp="1"/>
          </p:cNvSpPr>
          <p:nvPr>
            <p:ph type="body" idx="1"/>
            <p:custDataLst>
              <p:tags r:id="rId2"/>
            </p:custDataLst>
          </p:nvPr>
        </p:nvSpPr>
        <p:spPr>
          <a:xfrm>
            <a:off x="885035" y="1760368"/>
            <a:ext cx="3434308" cy="2270400"/>
          </a:xfrm>
          <a:prstGeom prst="rect">
            <a:avLst/>
          </a:prstGeom>
        </p:spPr>
        <p:txBody>
          <a:bodyPr spcFirstLastPara="1" wrap="square" lIns="91425" tIns="91425" rIns="91425" bIns="91425" anchor="t" anchorCtr="0">
            <a:noAutofit/>
          </a:bodyPr>
          <a:lstStyle/>
          <a:p>
            <a:pPr marL="0" lvl="0" indent="0" algn="ctr" rtl="0">
              <a:spcAft>
                <a:spcPts val="1600"/>
              </a:spcAft>
              <a:buNone/>
            </a:pPr>
            <a:r>
              <a:rPr lang="fr-ca" sz="1800" b="0" i="0" u="none" baseline="0" dirty="0"/>
              <a:t>Vous avez accès à des ressources pour vous aider à structurer, à planifier et à vérifier tous les aspects d’une présentation. Votre enseignante ou votre enseignant vous les fournira en temps voulu.</a:t>
            </a:r>
          </a:p>
        </p:txBody>
      </p:sp>
      <p:sp>
        <p:nvSpPr>
          <p:cNvPr id="353" name="Google Shape;353;p51"/>
          <p:cNvSpPr txBox="1">
            <a:spLocks noGrp="1"/>
          </p:cNvSpPr>
          <p:nvPr>
            <p:ph type="title"/>
            <p:custDataLst>
              <p:tags r:id="rId3"/>
            </p:custDataLst>
          </p:nvPr>
        </p:nvSpPr>
        <p:spPr>
          <a:xfrm>
            <a:off x="1002324" y="711181"/>
            <a:ext cx="3569675"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ca" sz="2400" b="1" i="0" u="none" baseline="0" dirty="0"/>
              <a:t>Structurer votre présentation</a:t>
            </a:r>
            <a:endParaRPr sz="2400" dirty="0"/>
          </a:p>
        </p:txBody>
      </p:sp>
      <p:pic>
        <p:nvPicPr>
          <p:cNvPr id="354" name="Google Shape;354;p51"/>
          <p:cNvPicPr preferRelativeResize="0"/>
          <p:nvPr>
            <p:custDataLst>
              <p:tags r:id="rId4"/>
            </p:custDataLst>
          </p:nvPr>
        </p:nvPicPr>
        <p:blipFill>
          <a:blip r:embed="rId9" cstate="screen">
            <a:alphaModFix amt="56000"/>
            <a:duotone>
              <a:schemeClr val="accent2">
                <a:shade val="45000"/>
                <a:satMod val="135000"/>
              </a:schemeClr>
              <a:prstClr val="white"/>
            </a:duotone>
            <a:extLst>
              <a:ext uri="{28A0092B-C50C-407E-A947-70E740481C1C}">
                <a14:useLocalDpi xmlns:a14="http://schemas.microsoft.com/office/drawing/2010/main"/>
              </a:ext>
            </a:extLst>
          </a:blip>
          <a:stretch>
            <a:fillRect/>
          </a:stretch>
        </p:blipFill>
        <p:spPr>
          <a:xfrm rot="10800000">
            <a:off x="1189496" y="1439367"/>
            <a:ext cx="1918825" cy="216200"/>
          </a:xfrm>
          <a:prstGeom prst="rect">
            <a:avLst/>
          </a:prstGeom>
          <a:noFill/>
          <a:ln>
            <a:noFill/>
          </a:ln>
        </p:spPr>
      </p:pic>
      <p:pic>
        <p:nvPicPr>
          <p:cNvPr id="9" name="Picture 8" descr="Office supplies on table">
            <a:extLst>
              <a:ext uri="{FF2B5EF4-FFF2-40B4-BE49-F238E27FC236}">
                <a16:creationId xmlns:a16="http://schemas.microsoft.com/office/drawing/2014/main" id="{4769FAF0-C16B-962D-1099-BD6B425EE68A}"/>
              </a:ext>
            </a:extLst>
          </p:cNvPr>
          <p:cNvPicPr>
            <a:picLocks noChangeAspect="1"/>
          </p:cNvPicPr>
          <p:nvPr>
            <p:custDataLst>
              <p:tags r:id="rId5"/>
            </p:custDataLst>
          </p:nvPr>
        </p:nvPicPr>
        <p:blipFill>
          <a:blip r:embed="rId10" cstate="screen">
            <a:extLst>
              <a:ext uri="{28A0092B-C50C-407E-A947-70E740481C1C}">
                <a14:useLocalDpi xmlns:a14="http://schemas.microsoft.com/office/drawing/2010/main"/>
              </a:ext>
            </a:extLst>
          </a:blip>
          <a:stretch>
            <a:fillRect/>
          </a:stretch>
        </p:blipFill>
        <p:spPr>
          <a:xfrm rot="3803803">
            <a:off x="5192100" y="1503972"/>
            <a:ext cx="3208815" cy="2135556"/>
          </a:xfrm>
          <a:prstGeom prst="rect">
            <a:avLst/>
          </a:prstGeom>
          <a:ln>
            <a:noFill/>
          </a:ln>
          <a:effectLst>
            <a:outerShdw blurRad="292100" dist="139700" dir="2700000" algn="tl" rotWithShape="0">
              <a:srgbClr val="333333">
                <a:alpha val="65000"/>
              </a:srgbClr>
            </a:outerShdw>
          </a:effectLst>
        </p:spPr>
      </p:pic>
      <p:pic>
        <p:nvPicPr>
          <p:cNvPr id="360" name="Google Shape;360;p51"/>
          <p:cNvPicPr preferRelativeResize="0"/>
          <p:nvPr>
            <p:custDataLst>
              <p:tags r:id="rId6"/>
            </p:custDataLst>
          </p:nvPr>
        </p:nvPicPr>
        <p:blipFill>
          <a:blip r:embed="rId11" cstate="screen">
            <a:alphaModFix amt="80000"/>
            <a:duotone>
              <a:prstClr val="black"/>
              <a:schemeClr val="accent2">
                <a:tint val="45000"/>
                <a:satMod val="400000"/>
              </a:schemeClr>
            </a:duotone>
            <a:extLst>
              <a:ext uri="{28A0092B-C50C-407E-A947-70E740481C1C}">
                <a14:useLocalDpi xmlns:a14="http://schemas.microsoft.com/office/drawing/2010/main"/>
              </a:ext>
            </a:extLst>
          </a:blip>
          <a:stretch>
            <a:fillRect/>
          </a:stretch>
        </p:blipFill>
        <p:spPr>
          <a:xfrm rot="6023610" flipH="1">
            <a:off x="4529764" y="2979268"/>
            <a:ext cx="1579416" cy="716443"/>
          </a:xfrm>
          <a:prstGeom prst="rect">
            <a:avLst/>
          </a:prstGeom>
          <a:noFill/>
          <a:ln>
            <a:noFill/>
          </a:ln>
        </p:spPr>
      </p:pic>
    </p:spTree>
    <p:custDataLst>
      <p:tags r:id="rId1"/>
    </p:custDataLst>
  </p:cSld>
  <p:clrMapOvr>
    <a:masterClrMapping/>
  </p:clrMapOvr>
  <p:transition spd="slow" advTm="14907">
    <p:wipe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pic>
        <p:nvPicPr>
          <p:cNvPr id="342" name="Google Shape;342;p50"/>
          <p:cNvPicPr preferRelativeResize="0"/>
          <p:nvPr>
            <p:custDataLst>
              <p:tags r:id="rId2"/>
            </p:custDataLst>
          </p:nvPr>
        </p:nvPicPr>
        <p:blipFill>
          <a:blip r:embed="rId10" cstate="screen">
            <a:alphaModFix amt="86000"/>
            <a:extLst>
              <a:ext uri="{28A0092B-C50C-407E-A947-70E740481C1C}">
                <a14:useLocalDpi xmlns:a14="http://schemas.microsoft.com/office/drawing/2010/main"/>
              </a:ext>
            </a:extLst>
          </a:blip>
          <a:stretch>
            <a:fillRect/>
          </a:stretch>
        </p:blipFill>
        <p:spPr>
          <a:xfrm rot="1344117">
            <a:off x="3823925" y="1324475"/>
            <a:ext cx="1496149" cy="1160650"/>
          </a:xfrm>
          <a:prstGeom prst="rect">
            <a:avLst/>
          </a:prstGeom>
          <a:noFill/>
          <a:ln>
            <a:noFill/>
          </a:ln>
        </p:spPr>
      </p:pic>
      <p:sp>
        <p:nvSpPr>
          <p:cNvPr id="346" name="Google Shape;346;p50"/>
          <p:cNvSpPr txBox="1">
            <a:spLocks noGrp="1"/>
          </p:cNvSpPr>
          <p:nvPr>
            <p:ph type="title"/>
            <p:custDataLst>
              <p:tags r:id="rId3"/>
            </p:custDataLst>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fr-ca" b="1" i="0" u="none" baseline="0"/>
              <a:t>EXPLIQUER</a:t>
            </a:r>
            <a:endParaRPr dirty="0"/>
          </a:p>
        </p:txBody>
      </p:sp>
      <p:sp>
        <p:nvSpPr>
          <p:cNvPr id="343" name="Google Shape;343;p50"/>
          <p:cNvSpPr txBox="1">
            <a:spLocks noGrp="1"/>
          </p:cNvSpPr>
          <p:nvPr>
            <p:ph type="title" idx="2"/>
            <p:custDataLst>
              <p:tags r:id="rId4"/>
            </p:custDataLst>
          </p:nvPr>
        </p:nvSpPr>
        <p:spPr>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fr-ca" b="0" i="0" u="none" baseline="0"/>
              <a:t>03</a:t>
            </a:r>
            <a:endParaRPr dirty="0"/>
          </a:p>
        </p:txBody>
      </p:sp>
      <p:pic>
        <p:nvPicPr>
          <p:cNvPr id="344" name="Google Shape;344;p50"/>
          <p:cNvPicPr preferRelativeResize="0"/>
          <p:nvPr>
            <p:custDataLst>
              <p:tags r:id="rId5"/>
            </p:custDataLst>
          </p:nvPr>
        </p:nvPicPr>
        <p:blipFill rotWithShape="1">
          <a:blip r:embed="rId11" cstate="screen">
            <a:alphaModFix/>
            <a:grayscl/>
            <a:extLst>
              <a:ext uri="{28A0092B-C50C-407E-A947-70E740481C1C}">
                <a14:useLocalDpi xmlns:a14="http://schemas.microsoft.com/office/drawing/2010/main"/>
              </a:ext>
            </a:extLst>
          </a:blip>
          <a:srcRect/>
          <a:stretch/>
        </p:blipFill>
        <p:spPr>
          <a:xfrm>
            <a:off x="6282000" y="2008762"/>
            <a:ext cx="2036850" cy="810276"/>
          </a:xfrm>
          <a:prstGeom prst="rect">
            <a:avLst/>
          </a:prstGeom>
          <a:noFill/>
          <a:ln>
            <a:noFill/>
          </a:ln>
        </p:spPr>
      </p:pic>
      <p:pic>
        <p:nvPicPr>
          <p:cNvPr id="345" name="Google Shape;345;p50"/>
          <p:cNvPicPr preferRelativeResize="0"/>
          <p:nvPr>
            <p:custDataLst>
              <p:tags r:id="rId6"/>
            </p:custDataLst>
          </p:nvPr>
        </p:nvPicPr>
        <p:blipFill rotWithShape="1">
          <a:blip r:embed="rId12" cstate="screen">
            <a:alphaModFix/>
            <a:duotone>
              <a:schemeClr val="accent3">
                <a:shade val="45000"/>
                <a:satMod val="135000"/>
              </a:schemeClr>
              <a:prstClr val="white"/>
            </a:duotone>
            <a:extLst>
              <a:ext uri="{28A0092B-C50C-407E-A947-70E740481C1C}">
                <a14:useLocalDpi xmlns:a14="http://schemas.microsoft.com/office/drawing/2010/main"/>
              </a:ext>
            </a:extLst>
          </a:blip>
          <a:srcRect t="16734" r="8892" b="18300"/>
          <a:stretch/>
        </p:blipFill>
        <p:spPr>
          <a:xfrm rot="10800000">
            <a:off x="854124" y="3485717"/>
            <a:ext cx="2036850" cy="846042"/>
          </a:xfrm>
          <a:prstGeom prst="rect">
            <a:avLst/>
          </a:prstGeom>
          <a:noFill/>
          <a:ln>
            <a:noFill/>
          </a:ln>
        </p:spPr>
      </p:pic>
      <p:sp>
        <p:nvSpPr>
          <p:cNvPr id="3" name="Subtitle 2">
            <a:extLst>
              <a:ext uri="{FF2B5EF4-FFF2-40B4-BE49-F238E27FC236}">
                <a16:creationId xmlns:a16="http://schemas.microsoft.com/office/drawing/2014/main" id="{DDAEE4E6-2FF5-F94D-1C69-52D9A750FDA8}"/>
              </a:ext>
            </a:extLst>
          </p:cNvPr>
          <p:cNvSpPr>
            <a:spLocks noGrp="1"/>
          </p:cNvSpPr>
          <p:nvPr>
            <p:ph type="subTitle" idx="1"/>
            <p:custDataLst>
              <p:tags r:id="rId7"/>
            </p:custDataLst>
          </p:nvPr>
        </p:nvSpPr>
        <p:spPr/>
        <p:txBody>
          <a:bodyPr/>
          <a:lstStyle/>
          <a:p>
            <a:endParaRPr lang="fr-ca" dirty="0"/>
          </a:p>
        </p:txBody>
      </p:sp>
    </p:spTree>
    <p:custDataLst>
      <p:tags r:id="rId1"/>
    </p:custDataLst>
    <p:extLst>
      <p:ext uri="{BB962C8B-B14F-4D97-AF65-F5344CB8AC3E}">
        <p14:creationId xmlns:p14="http://schemas.microsoft.com/office/powerpoint/2010/main" val="342468054"/>
      </p:ext>
    </p:extLst>
  </p:cSld>
  <p:clrMapOvr>
    <a:masterClrMapping/>
  </p:clrMapOvr>
  <p:transition spd="slow" advTm="8709">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43"/>
                                        </p:tgtEl>
                                        <p:attrNameLst>
                                          <p:attrName>style.visibility</p:attrName>
                                        </p:attrNameLst>
                                      </p:cBhvr>
                                      <p:to>
                                        <p:strVal val="visible"/>
                                      </p:to>
                                    </p:set>
                                    <p:animEffect transition="in" filter="fade">
                                      <p:cBhvr>
                                        <p:cTn id="7" dur="1000"/>
                                        <p:tgtEl>
                                          <p:spTgt spid="343"/>
                                        </p:tgtEl>
                                      </p:cBhvr>
                                    </p:animEffect>
                                  </p:childTnLst>
                                </p:cTn>
                              </p:par>
                              <p:par>
                                <p:cTn id="8" presetID="2" presetClass="entr" presetSubtype="4" fill="hold" nodeType="withEffect">
                                  <p:stCondLst>
                                    <p:cond delay="0"/>
                                  </p:stCondLst>
                                  <p:childTnLst>
                                    <p:set>
                                      <p:cBhvr>
                                        <p:cTn id="9" dur="1" fill="hold">
                                          <p:stCondLst>
                                            <p:cond delay="0"/>
                                          </p:stCondLst>
                                        </p:cTn>
                                        <p:tgtEl>
                                          <p:spTgt spid="346"/>
                                        </p:tgtEl>
                                        <p:attrNameLst>
                                          <p:attrName>style.visibility</p:attrName>
                                        </p:attrNameLst>
                                      </p:cBhvr>
                                      <p:to>
                                        <p:strVal val="visible"/>
                                      </p:to>
                                    </p:set>
                                    <p:anim calcmode="lin" valueType="num">
                                      <p:cBhvr additive="base">
                                        <p:cTn id="10" dur="1000"/>
                                        <p:tgtEl>
                                          <p:spTgt spid="3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407" name="Google Shape;407;p55"/>
          <p:cNvSpPr txBox="1">
            <a:spLocks noGrp="1"/>
          </p:cNvSpPr>
          <p:nvPr>
            <p:ph type="body" idx="2"/>
            <p:custDataLst>
              <p:tags r:id="rId2"/>
            </p:custDataLst>
          </p:nvPr>
        </p:nvSpPr>
        <p:spPr>
          <a:prstGeom prst="rect">
            <a:avLst/>
          </a:prstGeom>
        </p:spPr>
        <p:txBody>
          <a:bodyPr spcFirstLastPara="1" wrap="square" lIns="91425" tIns="91425" rIns="91425" bIns="91425" anchor="ctr" anchorCtr="0">
            <a:noAutofit/>
          </a:bodyPr>
          <a:lstStyle/>
          <a:p>
            <a:pPr marL="482600" lvl="0" indent="-342900" algn="l" rtl="0">
              <a:spcAft>
                <a:spcPts val="1200"/>
              </a:spcAft>
              <a:buFont typeface="+mj-lt"/>
              <a:buAutoNum type="arabicPeriod"/>
            </a:pPr>
            <a:r>
              <a:rPr lang="fr-ca" sz="1100" b="0" i="0" u="none" baseline="0" dirty="0"/>
              <a:t>Connaissez votre objectif et votre public.</a:t>
            </a:r>
          </a:p>
          <a:p>
            <a:pPr marL="482600" lvl="0" indent="-342900" algn="l" rtl="0">
              <a:spcAft>
                <a:spcPts val="1200"/>
              </a:spcAft>
              <a:buFont typeface="+mj-lt"/>
              <a:buAutoNum type="arabicPeriod"/>
            </a:pPr>
            <a:r>
              <a:rPr lang="fr-ca" sz="1100" b="0" i="0" u="none" baseline="0" dirty="0"/>
              <a:t>Planifiez ce que vous allez dire.</a:t>
            </a:r>
          </a:p>
          <a:p>
            <a:pPr marL="482600" lvl="0" indent="-342900" algn="l" rtl="0">
              <a:spcAft>
                <a:spcPts val="1200"/>
              </a:spcAft>
              <a:buFont typeface="+mj-lt"/>
              <a:buAutoNum type="arabicPeriod"/>
            </a:pPr>
            <a:r>
              <a:rPr lang="fr-ca" sz="1100" b="0" i="0" u="none" baseline="0" dirty="0"/>
              <a:t>Créez une diapositive titre.</a:t>
            </a:r>
          </a:p>
          <a:p>
            <a:pPr marL="482600" lvl="0" indent="-342900" algn="l" rtl="0">
              <a:spcAft>
                <a:spcPts val="1200"/>
              </a:spcAft>
              <a:buFont typeface="+mj-lt"/>
              <a:buAutoNum type="arabicPeriod"/>
            </a:pPr>
            <a:r>
              <a:rPr lang="fr-ca" sz="1100" b="0" i="0" u="none" baseline="0" dirty="0"/>
              <a:t>Concevez les diapositives.</a:t>
            </a:r>
          </a:p>
          <a:p>
            <a:pPr marL="482600" lvl="0" indent="-342900" algn="l" rtl="0">
              <a:spcAft>
                <a:spcPts val="1200"/>
              </a:spcAft>
              <a:buFont typeface="+mj-lt"/>
              <a:buAutoNum type="arabicPeriod"/>
            </a:pPr>
            <a:r>
              <a:rPr lang="fr-ca" sz="1100" b="0" i="0" u="none" baseline="0" dirty="0"/>
              <a:t>Incluez du contenu attrayant.</a:t>
            </a:r>
          </a:p>
          <a:p>
            <a:pPr marL="482600" lvl="0" indent="-342900" algn="l" rtl="0">
              <a:spcAft>
                <a:spcPts val="1200"/>
              </a:spcAft>
              <a:buFont typeface="+mj-lt"/>
              <a:buAutoNum type="arabicPeriod"/>
            </a:pPr>
            <a:r>
              <a:rPr lang="fr-ca" sz="1100" b="0" i="0" u="none" baseline="0" dirty="0"/>
              <a:t>Exercez-vous à faire votre exposé.</a:t>
            </a:r>
          </a:p>
          <a:p>
            <a:pPr marL="482600" lvl="0" indent="-342900" algn="l" rtl="0">
              <a:spcAft>
                <a:spcPts val="1200"/>
              </a:spcAft>
              <a:buFont typeface="+mj-lt"/>
              <a:buAutoNum type="arabicPeriod"/>
            </a:pPr>
            <a:r>
              <a:rPr lang="fr-ca" sz="1100" b="0" i="0" u="none" baseline="0" dirty="0"/>
              <a:t>Préparez-vous en cas de problèmes techniques.</a:t>
            </a:r>
          </a:p>
          <a:p>
            <a:pPr marL="482600" lvl="0" indent="-342900" algn="l" rtl="0">
              <a:spcAft>
                <a:spcPts val="1200"/>
              </a:spcAft>
              <a:buFont typeface="+mj-lt"/>
              <a:buAutoNum type="arabicPeriod"/>
            </a:pPr>
            <a:r>
              <a:rPr lang="fr-ca" sz="1100" b="0" i="0" u="none" baseline="0" dirty="0"/>
              <a:t>Passez en revue votre présentation une dernière fois.</a:t>
            </a:r>
          </a:p>
          <a:p>
            <a:pPr marL="482600" lvl="0" indent="-342900" algn="l" rtl="0">
              <a:spcAft>
                <a:spcPts val="1200"/>
              </a:spcAft>
              <a:buFont typeface="+mj-lt"/>
              <a:buAutoNum type="arabicPeriod"/>
            </a:pPr>
            <a:r>
              <a:rPr lang="fr-ca" sz="1100" b="0" i="0" u="none" baseline="0" dirty="0"/>
              <a:t>Ayez confiance en vous.</a:t>
            </a:r>
          </a:p>
          <a:p>
            <a:pPr marL="482600" lvl="0" indent="-342900" algn="l" rtl="0">
              <a:spcAft>
                <a:spcPts val="1200"/>
              </a:spcAft>
              <a:buFont typeface="+mj-lt"/>
              <a:buAutoNum type="arabicPeriod"/>
            </a:pPr>
            <a:r>
              <a:rPr lang="fr-ca" sz="1100" b="0" i="0" u="none" baseline="0" dirty="0"/>
              <a:t>Soyez ouverts à la rétroaction.</a:t>
            </a:r>
          </a:p>
        </p:txBody>
      </p:sp>
      <p:sp>
        <p:nvSpPr>
          <p:cNvPr id="408" name="Google Shape;408;p55"/>
          <p:cNvSpPr txBox="1">
            <a:spLocks noGrp="1"/>
          </p:cNvSpPr>
          <p:nvPr>
            <p:ph type="title"/>
            <p:custDataLst>
              <p:tags r:id="rId3"/>
            </p:custDataLst>
          </p:nvPr>
        </p:nvSpPr>
        <p:spPr>
          <a:xfrm>
            <a:off x="1002324" y="711181"/>
            <a:ext cx="3096951"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ca" sz="2000" b="1" i="0" u="none" baseline="0" dirty="0"/>
              <a:t>10 choses à prendre en considération</a:t>
            </a:r>
            <a:endParaRPr sz="2000" dirty="0"/>
          </a:p>
        </p:txBody>
      </p:sp>
      <p:pic>
        <p:nvPicPr>
          <p:cNvPr id="51" name="Picture 50" descr="Directional sign with colorful arrows">
            <a:extLst>
              <a:ext uri="{FF2B5EF4-FFF2-40B4-BE49-F238E27FC236}">
                <a16:creationId xmlns:a16="http://schemas.microsoft.com/office/drawing/2014/main" id="{AF0E170A-D207-DAB0-0E65-9CC32D62B64A}"/>
              </a:ext>
            </a:extLst>
          </p:cNvPr>
          <p:cNvPicPr>
            <a:picLocks noChangeAspect="1"/>
          </p:cNvPicPr>
          <p:nvPr>
            <p:custDataLst>
              <p:tags r:id="rId4"/>
            </p:custDataLst>
          </p:nvPr>
        </p:nvPicPr>
        <p:blipFill rotWithShape="1">
          <a:blip r:embed="rId17" cstate="screen">
            <a:extLst>
              <a:ext uri="{BEBA8EAE-BF5A-486C-A8C5-ECC9F3942E4B}">
                <a14:imgProps xmlns:a14="http://schemas.microsoft.com/office/drawing/2010/main">
                  <a14:imgLayer r:embed="rId18">
                    <a14:imgEffect>
                      <a14:colorTemperature colorTemp="5300"/>
                    </a14:imgEffect>
                    <a14:imgEffect>
                      <a14:saturation sat="66000"/>
                    </a14:imgEffect>
                  </a14:imgLayer>
                </a14:imgProps>
              </a:ext>
              <a:ext uri="{28A0092B-C50C-407E-A947-70E740481C1C}">
                <a14:useLocalDpi xmlns:a14="http://schemas.microsoft.com/office/drawing/2010/main"/>
              </a:ext>
            </a:extLst>
          </a:blip>
          <a:srcRect/>
          <a:stretch/>
        </p:blipFill>
        <p:spPr>
          <a:xfrm>
            <a:off x="657081" y="1535451"/>
            <a:ext cx="749547" cy="1665527"/>
          </a:xfrm>
          <a:prstGeom prst="rect">
            <a:avLst/>
          </a:prstGeom>
          <a:ln>
            <a:noFill/>
          </a:ln>
          <a:effectLst>
            <a:outerShdw blurRad="292100" dist="139700" dir="2700000" algn="tl" rotWithShape="0">
              <a:srgbClr val="333333">
                <a:alpha val="65000"/>
              </a:srgbClr>
            </a:outerShdw>
          </a:effectLst>
        </p:spPr>
      </p:pic>
      <p:pic>
        <p:nvPicPr>
          <p:cNvPr id="55" name="Picture 54" descr="Adhesive notes on glass wall">
            <a:extLst>
              <a:ext uri="{FF2B5EF4-FFF2-40B4-BE49-F238E27FC236}">
                <a16:creationId xmlns:a16="http://schemas.microsoft.com/office/drawing/2014/main" id="{EBF86DC6-54D7-E731-02D7-DFF18D3A632E}"/>
              </a:ext>
            </a:extLst>
          </p:cNvPr>
          <p:cNvPicPr>
            <a:picLocks noChangeAspect="1"/>
          </p:cNvPicPr>
          <p:nvPr>
            <p:custDataLst>
              <p:tags r:id="rId5"/>
            </p:custDataLst>
          </p:nvPr>
        </p:nvPicPr>
        <p:blipFill>
          <a:blip r:embed="rId19" cstate="screen">
            <a:extLst>
              <a:ext uri="{28A0092B-C50C-407E-A947-70E740481C1C}">
                <a14:useLocalDpi xmlns:a14="http://schemas.microsoft.com/office/drawing/2010/main"/>
              </a:ext>
            </a:extLst>
          </a:blip>
          <a:stretch>
            <a:fillRect/>
          </a:stretch>
        </p:blipFill>
        <p:spPr>
          <a:xfrm>
            <a:off x="1650664" y="1519912"/>
            <a:ext cx="1145638" cy="763572"/>
          </a:xfrm>
          <a:prstGeom prst="rect">
            <a:avLst/>
          </a:prstGeom>
          <a:ln>
            <a:noFill/>
          </a:ln>
          <a:effectLst>
            <a:outerShdw blurRad="292100" dist="139700" dir="2700000" algn="tl" rotWithShape="0">
              <a:srgbClr val="333333">
                <a:alpha val="65000"/>
              </a:srgbClr>
            </a:outerShdw>
          </a:effectLst>
        </p:spPr>
      </p:pic>
      <p:pic>
        <p:nvPicPr>
          <p:cNvPr id="57" name="Picture 56">
            <a:extLst>
              <a:ext uri="{FF2B5EF4-FFF2-40B4-BE49-F238E27FC236}">
                <a16:creationId xmlns:a16="http://schemas.microsoft.com/office/drawing/2014/main" id="{6CF930D1-CC93-3442-C2F6-49A51EA74C4E}"/>
              </a:ext>
            </a:extLst>
          </p:cNvPr>
          <p:cNvPicPr>
            <a:picLocks noChangeAspect="1"/>
          </p:cNvPicPr>
          <p:nvPr>
            <p:custDataLst>
              <p:tags r:id="rId6"/>
            </p:custDataLst>
          </p:nvPr>
        </p:nvPicPr>
        <p:blipFill>
          <a:blip r:embed="rId20" cstate="screen">
            <a:extLst>
              <a:ext uri="{28A0092B-C50C-407E-A947-70E740481C1C}">
                <a14:useLocalDpi xmlns:a14="http://schemas.microsoft.com/office/drawing/2010/main"/>
              </a:ext>
            </a:extLst>
          </a:blip>
          <a:stretch>
            <a:fillRect/>
          </a:stretch>
        </p:blipFill>
        <p:spPr>
          <a:xfrm>
            <a:off x="2978637" y="1199667"/>
            <a:ext cx="994217" cy="823780"/>
          </a:xfrm>
          <a:prstGeom prst="rect">
            <a:avLst/>
          </a:prstGeom>
          <a:ln>
            <a:noFill/>
          </a:ln>
          <a:effectLst>
            <a:outerShdw blurRad="292100" dist="139700" dir="2700000" algn="tl" rotWithShape="0">
              <a:srgbClr val="333333">
                <a:alpha val="65000"/>
              </a:srgbClr>
            </a:outerShdw>
          </a:effectLst>
        </p:spPr>
      </p:pic>
      <p:pic>
        <p:nvPicPr>
          <p:cNvPr id="59" name="Picture 58" descr="People doing teamwork illustration">
            <a:extLst>
              <a:ext uri="{FF2B5EF4-FFF2-40B4-BE49-F238E27FC236}">
                <a16:creationId xmlns:a16="http://schemas.microsoft.com/office/drawing/2014/main" id="{E4A60BBE-CE9A-8BC2-241D-A0BF0A141A0D}"/>
              </a:ext>
            </a:extLst>
          </p:cNvPr>
          <p:cNvPicPr>
            <a:picLocks noChangeAspect="1"/>
          </p:cNvPicPr>
          <p:nvPr>
            <p:custDataLst>
              <p:tags r:id="rId7"/>
            </p:custDataLst>
          </p:nvPr>
        </p:nvPicPr>
        <p:blipFill>
          <a:blip r:embed="rId21" cstate="screen">
            <a:extLst>
              <a:ext uri="{28A0092B-C50C-407E-A947-70E740481C1C}">
                <a14:useLocalDpi xmlns:a14="http://schemas.microsoft.com/office/drawing/2010/main"/>
              </a:ext>
            </a:extLst>
          </a:blip>
          <a:stretch>
            <a:fillRect/>
          </a:stretch>
        </p:blipFill>
        <p:spPr>
          <a:xfrm>
            <a:off x="1712223" y="2368214"/>
            <a:ext cx="1045129" cy="660339"/>
          </a:xfrm>
          <a:prstGeom prst="rect">
            <a:avLst/>
          </a:prstGeom>
          <a:ln>
            <a:noFill/>
          </a:ln>
          <a:effectLst>
            <a:outerShdw blurRad="292100" dist="139700" dir="2700000" algn="tl" rotWithShape="0">
              <a:srgbClr val="333333">
                <a:alpha val="65000"/>
              </a:srgbClr>
            </a:outerShdw>
          </a:effectLst>
        </p:spPr>
      </p:pic>
      <p:pic>
        <p:nvPicPr>
          <p:cNvPr id="61" name="Picture 60" descr="Microphone with stage lights">
            <a:extLst>
              <a:ext uri="{FF2B5EF4-FFF2-40B4-BE49-F238E27FC236}">
                <a16:creationId xmlns:a16="http://schemas.microsoft.com/office/drawing/2014/main" id="{CB78C462-E02F-5EEF-8A92-9C93BF20D388}"/>
              </a:ext>
            </a:extLst>
          </p:cNvPr>
          <p:cNvPicPr>
            <a:picLocks noChangeAspect="1"/>
          </p:cNvPicPr>
          <p:nvPr>
            <p:custDataLst>
              <p:tags r:id="rId8"/>
            </p:custDataLst>
          </p:nvPr>
        </p:nvPicPr>
        <p:blipFill rotWithShape="1">
          <a:blip r:embed="rId22" cstate="screen">
            <a:extLst>
              <a:ext uri="{28A0092B-C50C-407E-A947-70E740481C1C}">
                <a14:useLocalDpi xmlns:a14="http://schemas.microsoft.com/office/drawing/2010/main"/>
              </a:ext>
            </a:extLst>
          </a:blip>
          <a:srcRect/>
          <a:stretch/>
        </p:blipFill>
        <p:spPr>
          <a:xfrm>
            <a:off x="3212671" y="2128270"/>
            <a:ext cx="648218" cy="943060"/>
          </a:xfrm>
          <a:prstGeom prst="rect">
            <a:avLst/>
          </a:prstGeom>
          <a:ln>
            <a:noFill/>
          </a:ln>
          <a:effectLst>
            <a:outerShdw blurRad="292100" dist="139700" dir="2700000" algn="tl" rotWithShape="0">
              <a:srgbClr val="333333">
                <a:alpha val="65000"/>
              </a:srgbClr>
            </a:outerShdw>
          </a:effectLst>
        </p:spPr>
      </p:pic>
      <p:pic>
        <p:nvPicPr>
          <p:cNvPr id="63" name="Picture 62" descr="Yellow and orange electric plug">
            <a:extLst>
              <a:ext uri="{FF2B5EF4-FFF2-40B4-BE49-F238E27FC236}">
                <a16:creationId xmlns:a16="http://schemas.microsoft.com/office/drawing/2014/main" id="{D5EBD9B7-9E99-4DA8-3B45-77305B2682F9}"/>
              </a:ext>
            </a:extLst>
          </p:cNvPr>
          <p:cNvPicPr>
            <a:picLocks noChangeAspect="1"/>
          </p:cNvPicPr>
          <p:nvPr>
            <p:custDataLst>
              <p:tags r:id="rId9"/>
            </p:custDataLst>
          </p:nvPr>
        </p:nvPicPr>
        <p:blipFill rotWithShape="1">
          <a:blip r:embed="rId23" cstate="screen">
            <a:extLst>
              <a:ext uri="{28A0092B-C50C-407E-A947-70E740481C1C}">
                <a14:useLocalDpi xmlns:a14="http://schemas.microsoft.com/office/drawing/2010/main"/>
              </a:ext>
            </a:extLst>
          </a:blip>
          <a:srcRect/>
          <a:stretch/>
        </p:blipFill>
        <p:spPr>
          <a:xfrm>
            <a:off x="1764243" y="3200978"/>
            <a:ext cx="1612722" cy="313308"/>
          </a:xfrm>
          <a:prstGeom prst="rect">
            <a:avLst/>
          </a:prstGeom>
          <a:ln>
            <a:noFill/>
          </a:ln>
          <a:effectLst>
            <a:outerShdw blurRad="292100" dist="139700" dir="2700000" algn="tl" rotWithShape="0">
              <a:srgbClr val="333333">
                <a:alpha val="65000"/>
              </a:srgbClr>
            </a:outerShdw>
          </a:effectLst>
        </p:spPr>
      </p:pic>
      <p:pic>
        <p:nvPicPr>
          <p:cNvPr id="385" name="Picture 384" descr="Cartoon checklist and pencil">
            <a:extLst>
              <a:ext uri="{FF2B5EF4-FFF2-40B4-BE49-F238E27FC236}">
                <a16:creationId xmlns:a16="http://schemas.microsoft.com/office/drawing/2014/main" id="{C88743C5-C425-24E8-EE6A-3A25B0B0296F}"/>
              </a:ext>
            </a:extLst>
          </p:cNvPr>
          <p:cNvPicPr>
            <a:picLocks noChangeAspect="1"/>
          </p:cNvPicPr>
          <p:nvPr>
            <p:custDataLst>
              <p:tags r:id="rId10"/>
            </p:custDataLst>
          </p:nvPr>
        </p:nvPicPr>
        <p:blipFill rotWithShape="1">
          <a:blip r:embed="rId24" cstate="screen">
            <a:extLst>
              <a:ext uri="{28A0092B-C50C-407E-A947-70E740481C1C}">
                <a14:useLocalDpi xmlns:a14="http://schemas.microsoft.com/office/drawing/2010/main"/>
              </a:ext>
            </a:extLst>
          </a:blip>
          <a:srcRect/>
          <a:stretch/>
        </p:blipFill>
        <p:spPr>
          <a:xfrm>
            <a:off x="1731714" y="3709530"/>
            <a:ext cx="668372" cy="754431"/>
          </a:xfrm>
          <a:prstGeom prst="rect">
            <a:avLst/>
          </a:prstGeom>
          <a:ln>
            <a:noFill/>
          </a:ln>
          <a:effectLst>
            <a:outerShdw blurRad="292100" dist="139700" dir="2700000" algn="tl" rotWithShape="0">
              <a:srgbClr val="333333">
                <a:alpha val="65000"/>
              </a:srgbClr>
            </a:outerShdw>
          </a:effectLst>
        </p:spPr>
      </p:pic>
      <p:pic>
        <p:nvPicPr>
          <p:cNvPr id="387" name="Picture 386" descr="Person in field">
            <a:extLst>
              <a:ext uri="{FF2B5EF4-FFF2-40B4-BE49-F238E27FC236}">
                <a16:creationId xmlns:a16="http://schemas.microsoft.com/office/drawing/2014/main" id="{327182F6-B311-DE16-08A6-0FB4713650E1}"/>
              </a:ext>
            </a:extLst>
          </p:cNvPr>
          <p:cNvPicPr>
            <a:picLocks noChangeAspect="1"/>
          </p:cNvPicPr>
          <p:nvPr>
            <p:custDataLst>
              <p:tags r:id="rId11"/>
            </p:custDataLst>
          </p:nvPr>
        </p:nvPicPr>
        <p:blipFill rotWithShape="1">
          <a:blip r:embed="rId25" cstate="screen">
            <a:extLst>
              <a:ext uri="{28A0092B-C50C-407E-A947-70E740481C1C}">
                <a14:useLocalDpi xmlns:a14="http://schemas.microsoft.com/office/drawing/2010/main"/>
              </a:ext>
            </a:extLst>
          </a:blip>
          <a:srcRect/>
          <a:stretch/>
        </p:blipFill>
        <p:spPr>
          <a:xfrm>
            <a:off x="3476072" y="3200978"/>
            <a:ext cx="809367" cy="1256166"/>
          </a:xfrm>
          <a:prstGeom prst="rect">
            <a:avLst/>
          </a:prstGeom>
          <a:ln>
            <a:noFill/>
          </a:ln>
          <a:effectLst>
            <a:outerShdw blurRad="292100" dist="139700" dir="2700000" algn="tl" rotWithShape="0">
              <a:srgbClr val="333333">
                <a:alpha val="65000"/>
              </a:srgbClr>
            </a:outerShdw>
          </a:effectLst>
        </p:spPr>
      </p:pic>
      <p:pic>
        <p:nvPicPr>
          <p:cNvPr id="389" name="Picture 388" descr="Star feedback notification">
            <a:extLst>
              <a:ext uri="{FF2B5EF4-FFF2-40B4-BE49-F238E27FC236}">
                <a16:creationId xmlns:a16="http://schemas.microsoft.com/office/drawing/2014/main" id="{F41E51A0-FADC-6372-9968-ECA23C4E0DB7}"/>
              </a:ext>
            </a:extLst>
          </p:cNvPr>
          <p:cNvPicPr>
            <a:picLocks noChangeAspect="1"/>
          </p:cNvPicPr>
          <p:nvPr>
            <p:custDataLst>
              <p:tags r:id="rId12"/>
            </p:custDataLst>
          </p:nvPr>
        </p:nvPicPr>
        <p:blipFill>
          <a:blip r:embed="rId26"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2390522" y="3523405"/>
            <a:ext cx="1004563" cy="1004563"/>
          </a:xfrm>
          <a:prstGeom prst="rect">
            <a:avLst/>
          </a:prstGeom>
          <a:ln>
            <a:noFill/>
          </a:ln>
          <a:effectLst>
            <a:outerShdw blurRad="292100" dist="139700" dir="2700000" algn="tl" rotWithShape="0">
              <a:srgbClr val="333333">
                <a:alpha val="65000"/>
              </a:srgbClr>
            </a:outerShdw>
          </a:effectLst>
        </p:spPr>
      </p:pic>
      <p:pic>
        <p:nvPicPr>
          <p:cNvPr id="391" name="Picture 390" descr="Starburst illustration">
            <a:extLst>
              <a:ext uri="{FF2B5EF4-FFF2-40B4-BE49-F238E27FC236}">
                <a16:creationId xmlns:a16="http://schemas.microsoft.com/office/drawing/2014/main" id="{92C1540B-86DC-8E58-5897-7AB741E31536}"/>
              </a:ext>
            </a:extLst>
          </p:cNvPr>
          <p:cNvPicPr>
            <a:picLocks noChangeAspect="1"/>
          </p:cNvPicPr>
          <p:nvPr>
            <p:custDataLst>
              <p:tags r:id="rId13"/>
            </p:custDataLst>
          </p:nvPr>
        </p:nvPicPr>
        <p:blipFill>
          <a:blip r:embed="rId27" cstate="screen">
            <a:extLst>
              <a:ext uri="{28A0092B-C50C-407E-A947-70E740481C1C}">
                <a14:useLocalDpi xmlns:a14="http://schemas.microsoft.com/office/drawing/2010/main"/>
              </a:ext>
            </a:extLst>
          </a:blip>
          <a:stretch>
            <a:fillRect/>
          </a:stretch>
        </p:blipFill>
        <p:spPr>
          <a:xfrm>
            <a:off x="736690" y="3401909"/>
            <a:ext cx="787405" cy="854304"/>
          </a:xfrm>
          <a:prstGeom prst="rect">
            <a:avLst/>
          </a:prstGeom>
          <a:ln>
            <a:noFill/>
          </a:ln>
          <a:effectLst>
            <a:outerShdw blurRad="292100" dist="139700" dir="2700000" algn="tl" rotWithShape="0">
              <a:srgbClr val="333333">
                <a:alpha val="65000"/>
              </a:srgbClr>
            </a:outerShdw>
          </a:effectLst>
        </p:spPr>
      </p:pic>
      <p:sp>
        <p:nvSpPr>
          <p:cNvPr id="2" name="TextBox 1">
            <a:extLst>
              <a:ext uri="{FF2B5EF4-FFF2-40B4-BE49-F238E27FC236}">
                <a16:creationId xmlns:a16="http://schemas.microsoft.com/office/drawing/2014/main" id="{7147A0A4-6C92-4C2A-F8F2-4BEE598D4F8E}"/>
              </a:ext>
            </a:extLst>
          </p:cNvPr>
          <p:cNvSpPr txBox="1"/>
          <p:nvPr>
            <p:custDataLst>
              <p:tags r:id="rId14"/>
            </p:custDataLst>
          </p:nvPr>
        </p:nvSpPr>
        <p:spPr>
          <a:xfrm>
            <a:off x="3205387" y="1381562"/>
            <a:ext cx="767467" cy="323165"/>
          </a:xfrm>
          <a:prstGeom prst="rect">
            <a:avLst/>
          </a:prstGeom>
          <a:solidFill>
            <a:schemeClr val="bg1"/>
          </a:solidFill>
          <a:ln>
            <a:noFill/>
          </a:ln>
        </p:spPr>
        <p:txBody>
          <a:bodyPr wrap="square" rtlCol="0">
            <a:spAutoFit/>
          </a:bodyPr>
          <a:lstStyle/>
          <a:p>
            <a:pPr algn="l" rtl="0"/>
            <a:r>
              <a:rPr lang="fr-ca" sz="500" b="1" i="0" u="none" baseline="0" dirty="0">
                <a:solidFill>
                  <a:srgbClr val="FF0000"/>
                </a:solidFill>
              </a:rPr>
              <a:t>Pourquoi choisir le Nouveau-Brunswick?</a:t>
            </a:r>
            <a:endParaRPr lang="fr-ca" sz="500" b="1" dirty="0">
              <a:solidFill>
                <a:srgbClr val="FF0000"/>
              </a:solidFill>
            </a:endParaRPr>
          </a:p>
        </p:txBody>
      </p:sp>
    </p:spTree>
    <p:custDataLst>
      <p:tags r:id="rId1"/>
    </p:custDataLst>
    <p:extLst>
      <p:ext uri="{BB962C8B-B14F-4D97-AF65-F5344CB8AC3E}">
        <p14:creationId xmlns:p14="http://schemas.microsoft.com/office/powerpoint/2010/main" val="22734868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166431">
        <p15:prstTrans prst="pageCurlDouble"/>
      </p:transition>
    </mc:Choice>
    <mc:Fallback xmlns="">
      <p:transition spd="slow" advTm="166431">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07"/>
                                            </p:tgtEl>
                                            <p:attrNameLst>
                                              <p:attrName>style.visibility</p:attrName>
                                            </p:attrNameLst>
                                          </p:cBhvr>
                                          <p:to>
                                            <p:strVal val="visible"/>
                                          </p:to>
                                        </p:set>
                                        <p:animEffect transition="in" filter="fade">
                                          <p:cBhvr>
                                            <p:cTn id="7" dur="500"/>
                                            <p:tgtEl>
                                              <p:spTgt spid="40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fade">
                                          <p:cBhvr>
                                            <p:cTn id="12" dur="1000"/>
                                            <p:tgtEl>
                                              <p:spTgt spid="51"/>
                                            </p:tgtEl>
                                          </p:cBhvr>
                                        </p:animEffect>
                                        <p:anim calcmode="lin" valueType="num">
                                          <p:cBhvr>
                                            <p:cTn id="13" dur="1000" fill="hold"/>
                                            <p:tgtEl>
                                              <p:spTgt spid="51"/>
                                            </p:tgtEl>
                                            <p:attrNameLst>
                                              <p:attrName>ppt_x</p:attrName>
                                            </p:attrNameLst>
                                          </p:cBhvr>
                                          <p:tavLst>
                                            <p:tav tm="0">
                                              <p:val>
                                                <p:strVal val="#ppt_x"/>
                                              </p:val>
                                            </p:tav>
                                            <p:tav tm="100000">
                                              <p:val>
                                                <p:strVal val="#ppt_x"/>
                                              </p:val>
                                            </p:tav>
                                          </p:tavLst>
                                        </p:anim>
                                        <p:anim calcmode="lin" valueType="num">
                                          <p:cBhvr>
                                            <p:cTn id="14"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5"/>
                                            </p:tgtEl>
                                            <p:attrNameLst>
                                              <p:attrName>style.visibility</p:attrName>
                                            </p:attrNameLst>
                                          </p:cBhvr>
                                          <p:to>
                                            <p:strVal val="visible"/>
                                          </p:to>
                                        </p:set>
                                        <p:animEffect transition="in" filter="fade">
                                          <p:cBhvr>
                                            <p:cTn id="19" dur="1000"/>
                                            <p:tgtEl>
                                              <p:spTgt spid="55"/>
                                            </p:tgtEl>
                                          </p:cBhvr>
                                        </p:animEffect>
                                        <p:anim calcmode="lin" valueType="num">
                                          <p:cBhvr>
                                            <p:cTn id="20" dur="1000" fill="hold"/>
                                            <p:tgtEl>
                                              <p:spTgt spid="55"/>
                                            </p:tgtEl>
                                            <p:attrNameLst>
                                              <p:attrName>ppt_x</p:attrName>
                                            </p:attrNameLst>
                                          </p:cBhvr>
                                          <p:tavLst>
                                            <p:tav tm="0">
                                              <p:val>
                                                <p:strVal val="#ppt_x"/>
                                              </p:val>
                                            </p:tav>
                                            <p:tav tm="100000">
                                              <p:val>
                                                <p:strVal val="#ppt_x"/>
                                              </p:val>
                                            </p:tav>
                                          </p:tavLst>
                                        </p:anim>
                                        <p:anim calcmode="lin" valueType="num">
                                          <p:cBhvr>
                                            <p:cTn id="21"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57"/>
                                            </p:tgtEl>
                                            <p:attrNameLst>
                                              <p:attrName>style.visibility</p:attrName>
                                            </p:attrNameLst>
                                          </p:cBhvr>
                                          <p:to>
                                            <p:strVal val="visible"/>
                                          </p:to>
                                        </p:set>
                                        <p:animEffect transition="in" filter="fade">
                                          <p:cBhvr>
                                            <p:cTn id="26" dur="1000"/>
                                            <p:tgtEl>
                                              <p:spTgt spid="57"/>
                                            </p:tgtEl>
                                          </p:cBhvr>
                                        </p:animEffect>
                                        <p:anim calcmode="lin" valueType="num">
                                          <p:cBhvr>
                                            <p:cTn id="27" dur="1000" fill="hold"/>
                                            <p:tgtEl>
                                              <p:spTgt spid="57"/>
                                            </p:tgtEl>
                                            <p:attrNameLst>
                                              <p:attrName>ppt_x</p:attrName>
                                            </p:attrNameLst>
                                          </p:cBhvr>
                                          <p:tavLst>
                                            <p:tav tm="0">
                                              <p:val>
                                                <p:strVal val="#ppt_x"/>
                                              </p:val>
                                            </p:tav>
                                            <p:tav tm="100000">
                                              <p:val>
                                                <p:strVal val="#ppt_x"/>
                                              </p:val>
                                            </p:tav>
                                          </p:tavLst>
                                        </p:anim>
                                        <p:anim calcmode="lin" valueType="num">
                                          <p:cBhvr>
                                            <p:cTn id="28"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59"/>
                                            </p:tgtEl>
                                            <p:attrNameLst>
                                              <p:attrName>style.visibility</p:attrName>
                                            </p:attrNameLst>
                                          </p:cBhvr>
                                          <p:to>
                                            <p:strVal val="visible"/>
                                          </p:to>
                                        </p:set>
                                        <p:animEffect transition="in" filter="fade">
                                          <p:cBhvr>
                                            <p:cTn id="33" dur="1000"/>
                                            <p:tgtEl>
                                              <p:spTgt spid="59"/>
                                            </p:tgtEl>
                                          </p:cBhvr>
                                        </p:animEffect>
                                        <p:anim calcmode="lin" valueType="num">
                                          <p:cBhvr>
                                            <p:cTn id="34" dur="1000" fill="hold"/>
                                            <p:tgtEl>
                                              <p:spTgt spid="59"/>
                                            </p:tgtEl>
                                            <p:attrNameLst>
                                              <p:attrName>ppt_x</p:attrName>
                                            </p:attrNameLst>
                                          </p:cBhvr>
                                          <p:tavLst>
                                            <p:tav tm="0">
                                              <p:val>
                                                <p:strVal val="#ppt_x"/>
                                              </p:val>
                                            </p:tav>
                                            <p:tav tm="100000">
                                              <p:val>
                                                <p:strVal val="#ppt_x"/>
                                              </p:val>
                                            </p:tav>
                                          </p:tavLst>
                                        </p:anim>
                                        <p:anim calcmode="lin" valueType="num">
                                          <p:cBhvr>
                                            <p:cTn id="35" dur="1000" fill="hold"/>
                                            <p:tgtEl>
                                              <p:spTgt spid="59"/>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61"/>
                                            </p:tgtEl>
                                            <p:attrNameLst>
                                              <p:attrName>style.visibility</p:attrName>
                                            </p:attrNameLst>
                                          </p:cBhvr>
                                          <p:to>
                                            <p:strVal val="visible"/>
                                          </p:to>
                                        </p:set>
                                        <p:animEffect transition="in" filter="fade">
                                          <p:cBhvr>
                                            <p:cTn id="40" dur="1000"/>
                                            <p:tgtEl>
                                              <p:spTgt spid="61"/>
                                            </p:tgtEl>
                                          </p:cBhvr>
                                        </p:animEffect>
                                        <p:anim calcmode="lin" valueType="num">
                                          <p:cBhvr>
                                            <p:cTn id="41" dur="1000" fill="hold"/>
                                            <p:tgtEl>
                                              <p:spTgt spid="61"/>
                                            </p:tgtEl>
                                            <p:attrNameLst>
                                              <p:attrName>ppt_x</p:attrName>
                                            </p:attrNameLst>
                                          </p:cBhvr>
                                          <p:tavLst>
                                            <p:tav tm="0">
                                              <p:val>
                                                <p:strVal val="#ppt_x"/>
                                              </p:val>
                                            </p:tav>
                                            <p:tav tm="100000">
                                              <p:val>
                                                <p:strVal val="#ppt_x"/>
                                              </p:val>
                                            </p:tav>
                                          </p:tavLst>
                                        </p:anim>
                                        <p:anim calcmode="lin" valueType="num">
                                          <p:cBhvr>
                                            <p:cTn id="42"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63"/>
                                            </p:tgtEl>
                                            <p:attrNameLst>
                                              <p:attrName>style.visibility</p:attrName>
                                            </p:attrNameLst>
                                          </p:cBhvr>
                                          <p:to>
                                            <p:strVal val="visible"/>
                                          </p:to>
                                        </p:set>
                                        <p:animEffect transition="in" filter="fade">
                                          <p:cBhvr>
                                            <p:cTn id="47" dur="1000"/>
                                            <p:tgtEl>
                                              <p:spTgt spid="63"/>
                                            </p:tgtEl>
                                          </p:cBhvr>
                                        </p:animEffect>
                                        <p:anim calcmode="lin" valueType="num">
                                          <p:cBhvr>
                                            <p:cTn id="48" dur="1000" fill="hold"/>
                                            <p:tgtEl>
                                              <p:spTgt spid="63"/>
                                            </p:tgtEl>
                                            <p:attrNameLst>
                                              <p:attrName>ppt_x</p:attrName>
                                            </p:attrNameLst>
                                          </p:cBhvr>
                                          <p:tavLst>
                                            <p:tav tm="0">
                                              <p:val>
                                                <p:strVal val="#ppt_x"/>
                                              </p:val>
                                            </p:tav>
                                            <p:tav tm="100000">
                                              <p:val>
                                                <p:strVal val="#ppt_x"/>
                                              </p:val>
                                            </p:tav>
                                          </p:tavLst>
                                        </p:anim>
                                        <p:anim calcmode="lin" valueType="num">
                                          <p:cBhvr>
                                            <p:cTn id="49" dur="1000" fill="hold"/>
                                            <p:tgtEl>
                                              <p:spTgt spid="63"/>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85"/>
                                            </p:tgtEl>
                                            <p:attrNameLst>
                                              <p:attrName>style.visibility</p:attrName>
                                            </p:attrNameLst>
                                          </p:cBhvr>
                                          <p:to>
                                            <p:strVal val="visible"/>
                                          </p:to>
                                        </p:set>
                                        <p:animEffect transition="in" filter="fade">
                                          <p:cBhvr>
                                            <p:cTn id="54" dur="1000"/>
                                            <p:tgtEl>
                                              <p:spTgt spid="385"/>
                                            </p:tgtEl>
                                          </p:cBhvr>
                                        </p:animEffect>
                                        <p:anim calcmode="lin" valueType="num">
                                          <p:cBhvr>
                                            <p:cTn id="55" dur="1000" fill="hold"/>
                                            <p:tgtEl>
                                              <p:spTgt spid="385"/>
                                            </p:tgtEl>
                                            <p:attrNameLst>
                                              <p:attrName>ppt_x</p:attrName>
                                            </p:attrNameLst>
                                          </p:cBhvr>
                                          <p:tavLst>
                                            <p:tav tm="0">
                                              <p:val>
                                                <p:strVal val="#ppt_x"/>
                                              </p:val>
                                            </p:tav>
                                            <p:tav tm="100000">
                                              <p:val>
                                                <p:strVal val="#ppt_x"/>
                                              </p:val>
                                            </p:tav>
                                          </p:tavLst>
                                        </p:anim>
                                        <p:anim calcmode="lin" valueType="num">
                                          <p:cBhvr>
                                            <p:cTn id="56" dur="1000" fill="hold"/>
                                            <p:tgtEl>
                                              <p:spTgt spid="385"/>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387"/>
                                            </p:tgtEl>
                                            <p:attrNameLst>
                                              <p:attrName>style.visibility</p:attrName>
                                            </p:attrNameLst>
                                          </p:cBhvr>
                                          <p:to>
                                            <p:strVal val="visible"/>
                                          </p:to>
                                        </p:set>
                                        <p:animEffect transition="in" filter="fade">
                                          <p:cBhvr>
                                            <p:cTn id="61" dur="1000"/>
                                            <p:tgtEl>
                                              <p:spTgt spid="387"/>
                                            </p:tgtEl>
                                          </p:cBhvr>
                                        </p:animEffect>
                                        <p:anim calcmode="lin" valueType="num">
                                          <p:cBhvr>
                                            <p:cTn id="62" dur="1000" fill="hold"/>
                                            <p:tgtEl>
                                              <p:spTgt spid="387"/>
                                            </p:tgtEl>
                                            <p:attrNameLst>
                                              <p:attrName>ppt_x</p:attrName>
                                            </p:attrNameLst>
                                          </p:cBhvr>
                                          <p:tavLst>
                                            <p:tav tm="0">
                                              <p:val>
                                                <p:strVal val="#ppt_x"/>
                                              </p:val>
                                            </p:tav>
                                            <p:tav tm="100000">
                                              <p:val>
                                                <p:strVal val="#ppt_x"/>
                                              </p:val>
                                            </p:tav>
                                          </p:tavLst>
                                        </p:anim>
                                        <p:anim calcmode="lin" valueType="num">
                                          <p:cBhvr>
                                            <p:cTn id="63" dur="1000" fill="hold"/>
                                            <p:tgtEl>
                                              <p:spTgt spid="387"/>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389"/>
                                            </p:tgtEl>
                                            <p:attrNameLst>
                                              <p:attrName>style.visibility</p:attrName>
                                            </p:attrNameLst>
                                          </p:cBhvr>
                                          <p:to>
                                            <p:strVal val="visible"/>
                                          </p:to>
                                        </p:set>
                                        <p:animEffect transition="in" filter="fade">
                                          <p:cBhvr>
                                            <p:cTn id="68" dur="1000"/>
                                            <p:tgtEl>
                                              <p:spTgt spid="389"/>
                                            </p:tgtEl>
                                          </p:cBhvr>
                                        </p:animEffect>
                                        <p:anim calcmode="lin" valueType="num">
                                          <p:cBhvr>
                                            <p:cTn id="69" dur="1000" fill="hold"/>
                                            <p:tgtEl>
                                              <p:spTgt spid="389"/>
                                            </p:tgtEl>
                                            <p:attrNameLst>
                                              <p:attrName>ppt_x</p:attrName>
                                            </p:attrNameLst>
                                          </p:cBhvr>
                                          <p:tavLst>
                                            <p:tav tm="0">
                                              <p:val>
                                                <p:strVal val="#ppt_x"/>
                                              </p:val>
                                            </p:tav>
                                            <p:tav tm="100000">
                                              <p:val>
                                                <p:strVal val="#ppt_x"/>
                                              </p:val>
                                            </p:tav>
                                          </p:tavLst>
                                        </p:anim>
                                        <p:anim calcmode="lin" valueType="num">
                                          <p:cBhvr>
                                            <p:cTn id="70" dur="1000" fill="hold"/>
                                            <p:tgtEl>
                                              <p:spTgt spid="389"/>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1" presetClass="entr" presetSubtype="4" fill="hold" nodeType="clickEffect">
                                      <p:stCondLst>
                                        <p:cond delay="0"/>
                                      </p:stCondLst>
                                      <p:childTnLst>
                                        <p:set>
                                          <p:cBhvr>
                                            <p:cTn id="74" dur="1" fill="hold">
                                              <p:stCondLst>
                                                <p:cond delay="0"/>
                                              </p:stCondLst>
                                            </p:cTn>
                                            <p:tgtEl>
                                              <p:spTgt spid="391"/>
                                            </p:tgtEl>
                                            <p:attrNameLst>
                                              <p:attrName>style.visibility</p:attrName>
                                            </p:attrNameLst>
                                          </p:cBhvr>
                                          <p:to>
                                            <p:strVal val="visible"/>
                                          </p:to>
                                        </p:set>
                                        <p:animEffect transition="in" filter="wheel(4)">
                                          <p:cBhvr>
                                            <p:cTn id="75" dur="2000"/>
                                            <p:tgtEl>
                                              <p:spTgt spid="391"/>
                                            </p:tgtEl>
                                          </p:cBhvr>
                                        </p:animEffect>
                                      </p:childTnLst>
                                    </p:cTn>
                                  </p:par>
                                </p:childTnLst>
                              </p:cTn>
                            </p:par>
                          </p:childTnLst>
                        </p:cTn>
                      </p:par>
                    </p:childTnLst>
                  </p:cTn>
                  <p:prevCondLst>
                    <p:cond evt="onPrev" delay="0">
                      <p:tgtEl>
                        <p:sldTgt/>
                      </p:tgtEl>
                    </p:cond>
                  </p:prevCondLst>
                  <p:nextCondLst>
                    <p:cond evt="onNext" delay="0">
                      <p:tgtEl>
                        <p:sldTgt/>
                      </p:tgtEl>
                    </p:cond>
                  </p:nextCondLst>
                </p:seq>
                <p:par>
                  <p:cTn id="76"/>
                </p:par>
              </p:childTnLst>
            </p:cTn>
          </p:par>
        </p:tn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8"/>
                                            </p:tgtEl>
                                          </p:cBhvr>
                                        </p:cmd>
                                      </p:childTnLst>
                                    </p:cTn>
                                  </p:par>
                                </p:childTnLst>
                              </p:cTn>
                            </p:par>
                            <p:par>
                              <p:cTn id="7" fill="hold">
                                <p:stCondLst>
                                  <p:cond delay="0"/>
                                </p:stCondLst>
                                <p:childTnLst>
                                  <p:par>
                                    <p:cTn id="8" presetID="10" presetClass="entr" presetSubtype="0" fill="hold" nodeType="afterEffect">
                                      <p:stCondLst>
                                        <p:cond delay="0"/>
                                      </p:stCondLst>
                                      <p:childTnLst>
                                        <p:set>
                                          <p:cBhvr>
                                            <p:cTn id="9" dur="1" fill="hold">
                                              <p:stCondLst>
                                                <p:cond delay="0"/>
                                              </p:stCondLst>
                                            </p:cTn>
                                            <p:tgtEl>
                                              <p:spTgt spid="407"/>
                                            </p:tgtEl>
                                            <p:attrNameLst>
                                              <p:attrName>style.visibility</p:attrName>
                                            </p:attrNameLst>
                                          </p:cBhvr>
                                          <p:to>
                                            <p:strVal val="visible"/>
                                          </p:to>
                                        </p:set>
                                        <p:animEffect transition="in" filter="fade">
                                          <p:cBhvr>
                                            <p:cTn id="10" dur="500"/>
                                            <p:tgtEl>
                                              <p:spTgt spid="407"/>
                                            </p:tgtEl>
                                          </p:cBhvr>
                                        </p:animEffect>
                                      </p:childTnLst>
                                    </p:cTn>
                                  </p:par>
                                </p:childTnLst>
                              </p:cTn>
                            </p:par>
                          </p:childTnLst>
                        </p:cTn>
                      </p:par>
                    </p:childTnLst>
                  </p:cTn>
                  <p:prevCondLst>
                    <p:cond evt="onPrev" delay="0">
                      <p:tgtEl>
                        <p:sldTgt/>
                      </p:tgtEl>
                    </p:cond>
                  </p:prevCondLst>
                  <p:nextCondLst>
                    <p:cond evt="onNext" delay="0">
                      <p:tgtEl>
                        <p:sldTgt/>
                      </p:tgtEl>
                    </p:cond>
                  </p:nextCondLst>
                </p:seq>
                <p:par>
                  <p:cTn/>
                </p:par>
                <p:audio isNarration="1">
                  <p:cMediaNode vol="80000" showWhenStopped="0">
                    <p:cTn id="12" fill="hold" display="0">
                      <p:stCondLst>
                        <p:cond delay="indefinite"/>
                      </p:stCondLst>
                      <p:endCondLst>
                        <p:cond evt="onStopAudio" delay="0">
                          <p:tgtEl>
                            <p:sldTgt/>
                          </p:tgtEl>
                        </p:cond>
                      </p:endCondLst>
                    </p:cTn>
                    <p:tgtEl>
                      <p:spTgt spid="48"/>
                    </p:tgtEl>
                  </p:cMediaNode>
                </p:audio>
              </p:childTnLst>
            </p:cTn>
          </p:par>
        </p:tnLst>
      </p:timing>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DESIGN_ID_NOTEBOOK LESSON BY SLIDESGO" val="k1kPbVR7"/>
  <p:tag name="ARTICULATE_SLIDE_THUMBNAIL_REFRESH" val="1"/>
  <p:tag name="ARTICULATE_SLIDE_COUNT" val="13"/>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3"/>
</p:tagLst>
</file>

<file path=ppt/tags/tag15.xml><?xml version="1.0" encoding="utf-8"?>
<p:tagLst xmlns:a="http://schemas.openxmlformats.org/drawingml/2006/main" xmlns:r="http://schemas.openxmlformats.org/officeDocument/2006/relationships" xmlns:p="http://schemas.openxmlformats.org/presentationml/2006/main">
  <p:tag name="NUM" val="4"/>
</p:tagLst>
</file>

<file path=ppt/tags/tag16.xml><?xml version="1.0" encoding="utf-8"?>
<p:tagLst xmlns:a="http://schemas.openxmlformats.org/drawingml/2006/main" xmlns:r="http://schemas.openxmlformats.org/officeDocument/2006/relationships" xmlns:p="http://schemas.openxmlformats.org/presentationml/2006/main">
  <p:tag name="NUM" val="5"/>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4"/>
</p:tagLst>
</file>

<file path=ppt/tags/tag22.xml><?xml version="1.0" encoding="utf-8"?>
<p:tagLst xmlns:a="http://schemas.openxmlformats.org/drawingml/2006/main" xmlns:r="http://schemas.openxmlformats.org/officeDocument/2006/relationships" xmlns:p="http://schemas.openxmlformats.org/presentationml/2006/main">
  <p:tag name="NUM" val="5"/>
</p:tagLst>
</file>

<file path=ppt/tags/tag23.xml><?xml version="1.0" encoding="utf-8"?>
<p:tagLst xmlns:a="http://schemas.openxmlformats.org/drawingml/2006/main" xmlns:r="http://schemas.openxmlformats.org/officeDocument/2006/relationships" xmlns:p="http://schemas.openxmlformats.org/presentationml/2006/main">
  <p:tag name="NUM" val="6"/>
</p:tagLst>
</file>

<file path=ppt/tags/tag24.xml><?xml version="1.0" encoding="utf-8"?>
<p:tagLst xmlns:a="http://schemas.openxmlformats.org/drawingml/2006/main" xmlns:r="http://schemas.openxmlformats.org/officeDocument/2006/relationships" xmlns:p="http://schemas.openxmlformats.org/presentationml/2006/main">
  <p:tag name="NUM" val="7"/>
</p:tagLst>
</file>

<file path=ppt/tags/tag25.xml><?xml version="1.0" encoding="utf-8"?>
<p:tagLst xmlns:a="http://schemas.openxmlformats.org/drawingml/2006/main" xmlns:r="http://schemas.openxmlformats.org/officeDocument/2006/relationships" xmlns:p="http://schemas.openxmlformats.org/presentationml/2006/main">
  <p:tag name="NUM" val="8"/>
</p:tagLst>
</file>

<file path=ppt/tags/tag26.xml><?xml version="1.0" encoding="utf-8"?>
<p:tagLst xmlns:a="http://schemas.openxmlformats.org/drawingml/2006/main" xmlns:r="http://schemas.openxmlformats.org/officeDocument/2006/relationships" xmlns:p="http://schemas.openxmlformats.org/presentationml/2006/main">
  <p:tag name="NUM" val="9"/>
</p:tagLst>
</file>

<file path=ppt/tags/tag27.xml><?xml version="1.0" encoding="utf-8"?>
<p:tagLst xmlns:a="http://schemas.openxmlformats.org/drawingml/2006/main" xmlns:r="http://schemas.openxmlformats.org/officeDocument/2006/relationships" xmlns:p="http://schemas.openxmlformats.org/presentationml/2006/main">
  <p:tag name="NUM" val="10"/>
</p:tagLst>
</file>

<file path=ppt/tags/tag28.xml><?xml version="1.0" encoding="utf-8"?>
<p:tagLst xmlns:a="http://schemas.openxmlformats.org/drawingml/2006/main" xmlns:r="http://schemas.openxmlformats.org/officeDocument/2006/relationships" xmlns:p="http://schemas.openxmlformats.org/presentationml/2006/main">
  <p:tag name="NUM" val="11"/>
</p:tagLst>
</file>

<file path=ppt/tags/tag29.xml><?xml version="1.0" encoding="utf-8"?>
<p:tagLst xmlns:a="http://schemas.openxmlformats.org/drawingml/2006/main" xmlns:r="http://schemas.openxmlformats.org/officeDocument/2006/relationships" xmlns:p="http://schemas.openxmlformats.org/presentationml/2006/main">
  <p:tag name="NUM" val="12"/>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NUM" val="13"/>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NUM" val="1"/>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3"/>
</p:tagLst>
</file>

<file path=ppt/tags/tag35.xml><?xml version="1.0" encoding="utf-8"?>
<p:tagLst xmlns:a="http://schemas.openxmlformats.org/drawingml/2006/main" xmlns:r="http://schemas.openxmlformats.org/officeDocument/2006/relationships" xmlns:p="http://schemas.openxmlformats.org/presentationml/2006/main">
  <p:tag name="NUM" val="4"/>
</p:tagLst>
</file>

<file path=ppt/tags/tag36.xml><?xml version="1.0" encoding="utf-8"?>
<p:tagLst xmlns:a="http://schemas.openxmlformats.org/drawingml/2006/main" xmlns:r="http://schemas.openxmlformats.org/officeDocument/2006/relationships" xmlns:p="http://schemas.openxmlformats.org/presentationml/2006/main">
  <p:tag name="NUM" val="5"/>
</p:tagLst>
</file>

<file path=ppt/tags/tag37.xml><?xml version="1.0" encoding="utf-8"?>
<p:tagLst xmlns:a="http://schemas.openxmlformats.org/drawingml/2006/main" xmlns:r="http://schemas.openxmlformats.org/officeDocument/2006/relationships" xmlns:p="http://schemas.openxmlformats.org/presentationml/2006/main">
  <p:tag name="NUM" val="6"/>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NUM" val="2"/>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NUM"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3"/>
</p:tagLst>
</file>

<file path=ppt/tags/tag47.xml><?xml version="1.0" encoding="utf-8"?>
<p:tagLst xmlns:a="http://schemas.openxmlformats.org/drawingml/2006/main" xmlns:r="http://schemas.openxmlformats.org/officeDocument/2006/relationships" xmlns:p="http://schemas.openxmlformats.org/presentationml/2006/main">
  <p:tag name="NUM" val="4"/>
</p:tagLst>
</file>

<file path=ppt/tags/tag48.xml><?xml version="1.0" encoding="utf-8"?>
<p:tagLst xmlns:a="http://schemas.openxmlformats.org/drawingml/2006/main" xmlns:r="http://schemas.openxmlformats.org/officeDocument/2006/relationships" xmlns:p="http://schemas.openxmlformats.org/presentationml/2006/main">
  <p:tag name="NUM" val="5"/>
</p:tagLst>
</file>

<file path=ppt/tags/tag49.xml><?xml version="1.0" encoding="utf-8"?>
<p:tagLst xmlns:a="http://schemas.openxmlformats.org/drawingml/2006/main" xmlns:r="http://schemas.openxmlformats.org/officeDocument/2006/relationships" xmlns:p="http://schemas.openxmlformats.org/presentationml/2006/main">
  <p:tag name="NUM" val="6"/>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NUM" val="1"/>
</p:tagLst>
</file>

<file path=ppt/tags/tag52.xml><?xml version="1.0" encoding="utf-8"?>
<p:tagLst xmlns:a="http://schemas.openxmlformats.org/drawingml/2006/main" xmlns:r="http://schemas.openxmlformats.org/officeDocument/2006/relationships" xmlns:p="http://schemas.openxmlformats.org/presentationml/2006/main">
  <p:tag name="NUM" val="2"/>
</p:tagLst>
</file>

<file path=ppt/tags/tag53.xml><?xml version="1.0" encoding="utf-8"?>
<p:tagLst xmlns:a="http://schemas.openxmlformats.org/drawingml/2006/main" xmlns:r="http://schemas.openxmlformats.org/officeDocument/2006/relationships" xmlns:p="http://schemas.openxmlformats.org/presentationml/2006/main">
  <p:tag name="NUM" val="3"/>
</p:tagLst>
</file>

<file path=ppt/tags/tag54.xml><?xml version="1.0" encoding="utf-8"?>
<p:tagLst xmlns:a="http://schemas.openxmlformats.org/drawingml/2006/main" xmlns:r="http://schemas.openxmlformats.org/officeDocument/2006/relationships" xmlns:p="http://schemas.openxmlformats.org/presentationml/2006/main">
  <p:tag name="NUM" val="4"/>
</p:tagLst>
</file>

<file path=ppt/tags/tag55.xml><?xml version="1.0" encoding="utf-8"?>
<p:tagLst xmlns:a="http://schemas.openxmlformats.org/drawingml/2006/main" xmlns:r="http://schemas.openxmlformats.org/officeDocument/2006/relationships" xmlns:p="http://schemas.openxmlformats.org/presentationml/2006/main">
  <p:tag name="NUM" val="5"/>
</p:tagLst>
</file>

<file path=ppt/tags/tag5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7.xml><?xml version="1.0" encoding="utf-8"?>
<p:tagLst xmlns:a="http://schemas.openxmlformats.org/drawingml/2006/main" xmlns:r="http://schemas.openxmlformats.org/officeDocument/2006/relationships" xmlns:p="http://schemas.openxmlformats.org/presentationml/2006/main">
  <p:tag name="NUM" val="1"/>
</p:tagLst>
</file>

<file path=ppt/tags/tag58.xml><?xml version="1.0" encoding="utf-8"?>
<p:tagLst xmlns:a="http://schemas.openxmlformats.org/drawingml/2006/main" xmlns:r="http://schemas.openxmlformats.org/officeDocument/2006/relationships" xmlns:p="http://schemas.openxmlformats.org/presentationml/2006/main">
  <p:tag name="NUM" val="2"/>
</p:tagLst>
</file>

<file path=ppt/tags/tag59.xml><?xml version="1.0" encoding="utf-8"?>
<p:tagLst xmlns:a="http://schemas.openxmlformats.org/drawingml/2006/main" xmlns:r="http://schemas.openxmlformats.org/officeDocument/2006/relationships" xmlns:p="http://schemas.openxmlformats.org/presentationml/2006/main">
  <p:tag name="NUM" val="3"/>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0.xml><?xml version="1.0" encoding="utf-8"?>
<p:tagLst xmlns:a="http://schemas.openxmlformats.org/drawingml/2006/main" xmlns:r="http://schemas.openxmlformats.org/officeDocument/2006/relationships" xmlns:p="http://schemas.openxmlformats.org/presentationml/2006/main">
  <p:tag name="NUM" val="4"/>
</p:tagLst>
</file>

<file path=ppt/tags/tag61.xml><?xml version="1.0" encoding="utf-8"?>
<p:tagLst xmlns:a="http://schemas.openxmlformats.org/drawingml/2006/main" xmlns:r="http://schemas.openxmlformats.org/officeDocument/2006/relationships" xmlns:p="http://schemas.openxmlformats.org/presentationml/2006/main">
  <p:tag name="NUM" val="5"/>
</p:tagLst>
</file>

<file path=ppt/tags/tag62.xml><?xml version="1.0" encoding="utf-8"?>
<p:tagLst xmlns:a="http://schemas.openxmlformats.org/drawingml/2006/main" xmlns:r="http://schemas.openxmlformats.org/officeDocument/2006/relationships" xmlns:p="http://schemas.openxmlformats.org/presentationml/2006/main">
  <p:tag name="NUM" val="6"/>
</p:tagLst>
</file>

<file path=ppt/tags/tag6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4.xml><?xml version="1.0" encoding="utf-8"?>
<p:tagLst xmlns:a="http://schemas.openxmlformats.org/drawingml/2006/main" xmlns:r="http://schemas.openxmlformats.org/officeDocument/2006/relationships" xmlns:p="http://schemas.openxmlformats.org/presentationml/2006/main">
  <p:tag name="NUM" val="1"/>
</p:tagLst>
</file>

<file path=ppt/tags/tag65.xml><?xml version="1.0" encoding="utf-8"?>
<p:tagLst xmlns:a="http://schemas.openxmlformats.org/drawingml/2006/main" xmlns:r="http://schemas.openxmlformats.org/officeDocument/2006/relationships" xmlns:p="http://schemas.openxmlformats.org/presentationml/2006/main">
  <p:tag name="NUM" val="2"/>
</p:tagLst>
</file>

<file path=ppt/tags/tag66.xml><?xml version="1.0" encoding="utf-8"?>
<p:tagLst xmlns:a="http://schemas.openxmlformats.org/drawingml/2006/main" xmlns:r="http://schemas.openxmlformats.org/officeDocument/2006/relationships" xmlns:p="http://schemas.openxmlformats.org/presentationml/2006/main">
  <p:tag name="NUM" val="4"/>
</p:tagLst>
</file>

<file path=ppt/tags/tag67.xml><?xml version="1.0" encoding="utf-8"?>
<p:tagLst xmlns:a="http://schemas.openxmlformats.org/drawingml/2006/main" xmlns:r="http://schemas.openxmlformats.org/officeDocument/2006/relationships" xmlns:p="http://schemas.openxmlformats.org/presentationml/2006/main">
  <p:tag name="NUM" val="5"/>
</p:tagLst>
</file>

<file path=ppt/tags/tag68.xml><?xml version="1.0" encoding="utf-8"?>
<p:tagLst xmlns:a="http://schemas.openxmlformats.org/drawingml/2006/main" xmlns:r="http://schemas.openxmlformats.org/officeDocument/2006/relationships" xmlns:p="http://schemas.openxmlformats.org/presentationml/2006/main">
  <p:tag name="NUM" val="6"/>
</p:tagLst>
</file>

<file path=ppt/tags/tag69.xml><?xml version="1.0" encoding="utf-8"?>
<p:tagLst xmlns:a="http://schemas.openxmlformats.org/drawingml/2006/main" xmlns:r="http://schemas.openxmlformats.org/officeDocument/2006/relationships" xmlns:p="http://schemas.openxmlformats.org/presentationml/2006/main">
  <p:tag name="NUM" val="7"/>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0.xml><?xml version="1.0" encoding="utf-8"?>
<p:tagLst xmlns:a="http://schemas.openxmlformats.org/drawingml/2006/main" xmlns:r="http://schemas.openxmlformats.org/officeDocument/2006/relationships" xmlns:p="http://schemas.openxmlformats.org/presentationml/2006/main">
  <p:tag name="NUM" val="8"/>
</p:tagLst>
</file>

<file path=ppt/tags/tag71.xml><?xml version="1.0" encoding="utf-8"?>
<p:tagLst xmlns:a="http://schemas.openxmlformats.org/drawingml/2006/main" xmlns:r="http://schemas.openxmlformats.org/officeDocument/2006/relationships" xmlns:p="http://schemas.openxmlformats.org/presentationml/2006/main">
  <p:tag name="NUM" val="9"/>
</p:tagLst>
</file>

<file path=ppt/tags/tag72.xml><?xml version="1.0" encoding="utf-8"?>
<p:tagLst xmlns:a="http://schemas.openxmlformats.org/drawingml/2006/main" xmlns:r="http://schemas.openxmlformats.org/officeDocument/2006/relationships" xmlns:p="http://schemas.openxmlformats.org/presentationml/2006/main">
  <p:tag name="NUM" val="10"/>
</p:tagLst>
</file>

<file path=ppt/tags/tag73.xml><?xml version="1.0" encoding="utf-8"?>
<p:tagLst xmlns:a="http://schemas.openxmlformats.org/drawingml/2006/main" xmlns:r="http://schemas.openxmlformats.org/officeDocument/2006/relationships" xmlns:p="http://schemas.openxmlformats.org/presentationml/2006/main">
  <p:tag name="NUM" val="11"/>
</p:tagLst>
</file>

<file path=ppt/tags/tag74.xml><?xml version="1.0" encoding="utf-8"?>
<p:tagLst xmlns:a="http://schemas.openxmlformats.org/drawingml/2006/main" xmlns:r="http://schemas.openxmlformats.org/officeDocument/2006/relationships" xmlns:p="http://schemas.openxmlformats.org/presentationml/2006/main">
  <p:tag name="NUM" val="12"/>
</p:tagLst>
</file>

<file path=ppt/tags/tag75.xml><?xml version="1.0" encoding="utf-8"?>
<p:tagLst xmlns:a="http://schemas.openxmlformats.org/drawingml/2006/main" xmlns:r="http://schemas.openxmlformats.org/officeDocument/2006/relationships" xmlns:p="http://schemas.openxmlformats.org/presentationml/2006/main">
  <p:tag name="NUM" val="13"/>
</p:tagLst>
</file>

<file path=ppt/tags/tag76.xml><?xml version="1.0" encoding="utf-8"?>
<p:tagLst xmlns:a="http://schemas.openxmlformats.org/drawingml/2006/main" xmlns:r="http://schemas.openxmlformats.org/officeDocument/2006/relationships" xmlns:p="http://schemas.openxmlformats.org/presentationml/2006/main">
  <p:tag name="NUM" val="14"/>
</p:tagLst>
</file>

<file path=ppt/tags/tag7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8.xml><?xml version="1.0" encoding="utf-8"?>
<p:tagLst xmlns:a="http://schemas.openxmlformats.org/drawingml/2006/main" xmlns:r="http://schemas.openxmlformats.org/officeDocument/2006/relationships" xmlns:p="http://schemas.openxmlformats.org/presentationml/2006/main">
  <p:tag name="NUM" val="1"/>
</p:tagLst>
</file>

<file path=ppt/tags/tag79.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0.xml><?xml version="1.0" encoding="utf-8"?>
<p:tagLst xmlns:a="http://schemas.openxmlformats.org/drawingml/2006/main" xmlns:r="http://schemas.openxmlformats.org/officeDocument/2006/relationships" xmlns:p="http://schemas.openxmlformats.org/presentationml/2006/main">
  <p:tag name="NUM" val="3"/>
</p:tagLst>
</file>

<file path=ppt/tags/tag81.xml><?xml version="1.0" encoding="utf-8"?>
<p:tagLst xmlns:a="http://schemas.openxmlformats.org/drawingml/2006/main" xmlns:r="http://schemas.openxmlformats.org/officeDocument/2006/relationships" xmlns:p="http://schemas.openxmlformats.org/presentationml/2006/main">
  <p:tag name="NUM" val="4"/>
</p:tagLst>
</file>

<file path=ppt/tags/tag82.xml><?xml version="1.0" encoding="utf-8"?>
<p:tagLst xmlns:a="http://schemas.openxmlformats.org/drawingml/2006/main" xmlns:r="http://schemas.openxmlformats.org/officeDocument/2006/relationships" xmlns:p="http://schemas.openxmlformats.org/presentationml/2006/main">
  <p:tag name="NUM" val="5"/>
</p:tagLst>
</file>

<file path=ppt/tags/tag83.xml><?xml version="1.0" encoding="utf-8"?>
<p:tagLst xmlns:a="http://schemas.openxmlformats.org/drawingml/2006/main" xmlns:r="http://schemas.openxmlformats.org/officeDocument/2006/relationships" xmlns:p="http://schemas.openxmlformats.org/presentationml/2006/main">
  <p:tag name="NUM" val="6"/>
</p:tagLst>
</file>

<file path=ppt/tags/tag8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5.xml><?xml version="1.0" encoding="utf-8"?>
<p:tagLst xmlns:a="http://schemas.openxmlformats.org/drawingml/2006/main" xmlns:r="http://schemas.openxmlformats.org/officeDocument/2006/relationships" xmlns:p="http://schemas.openxmlformats.org/presentationml/2006/main">
  <p:tag name="NUM" val="1"/>
</p:tagLst>
</file>

<file path=ppt/tags/tag86.xml><?xml version="1.0" encoding="utf-8"?>
<p:tagLst xmlns:a="http://schemas.openxmlformats.org/drawingml/2006/main" xmlns:r="http://schemas.openxmlformats.org/officeDocument/2006/relationships" xmlns:p="http://schemas.openxmlformats.org/presentationml/2006/main">
  <p:tag name="NUM" val="2"/>
</p:tagLst>
</file>

<file path=ppt/tags/tag8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otebook Lesson by Slidesgo">
  <a:themeElements>
    <a:clrScheme name="Custom 3">
      <a:dk1>
        <a:sysClr val="windowText" lastClr="000000"/>
      </a:dk1>
      <a:lt1>
        <a:sysClr val="window" lastClr="FFFFFF"/>
      </a:lt1>
      <a:dk2>
        <a:srgbClr val="444D26"/>
      </a:dk2>
      <a:lt2>
        <a:srgbClr val="FEFAC9"/>
      </a:lt2>
      <a:accent1>
        <a:srgbClr val="92D050"/>
      </a:accent1>
      <a:accent2>
        <a:srgbClr val="C00000"/>
      </a:accent2>
      <a:accent3>
        <a:srgbClr val="E7BC29"/>
      </a:accent3>
      <a:accent4>
        <a:srgbClr val="D092A7"/>
      </a:accent4>
      <a:accent5>
        <a:srgbClr val="9C85C0"/>
      </a:accent5>
      <a:accent6>
        <a:srgbClr val="809EC2"/>
      </a:accent6>
      <a:hlink>
        <a:srgbClr val="8E58B6"/>
      </a:hlink>
      <a:folHlink>
        <a:srgbClr val="7F6F6F"/>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1BEC7B3BD91142A9510FDBB430B067" ma:contentTypeVersion="14" ma:contentTypeDescription="Create a new document." ma:contentTypeScope="" ma:versionID="f66203685d3fe7fac923632fb90614eb">
  <xsd:schema xmlns:xsd="http://www.w3.org/2001/XMLSchema" xmlns:xs="http://www.w3.org/2001/XMLSchema" xmlns:p="http://schemas.microsoft.com/office/2006/metadata/properties" xmlns:ns2="910e2987-a07c-467f-8649-c54974ce52d6" xmlns:ns3="f17a919e-01ca-4fd0-9e94-71d11054cc71" targetNamespace="http://schemas.microsoft.com/office/2006/metadata/properties" ma:root="true" ma:fieldsID="957faac75a1fe5f143f8096ca91e769d" ns2:_="" ns3:_="">
    <xsd:import namespace="910e2987-a07c-467f-8649-c54974ce52d6"/>
    <xsd:import namespace="f17a919e-01ca-4fd0-9e94-71d11054cc7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0e2987-a07c-467f-8649-c54974ce52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b0a5b405-0a0e-4636-9da2-1486f19a24ef"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17a919e-01ca-4fd0-9e94-71d11054cc71"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1c8236e-3e61-40d0-a2cc-3b2ef0718ecb}" ma:internalName="TaxCatchAll" ma:showField="CatchAllData" ma:web="f17a919e-01ca-4fd0-9e94-71d11054cc7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f17a919e-01ca-4fd0-9e94-71d11054cc71" xsi:nil="true"/>
    <lcf76f155ced4ddcb4097134ff3c332f xmlns="910e2987-a07c-467f-8649-c54974ce52d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8975D41-2A1C-4151-86EA-C106026C8902}">
  <ds:schemaRefs>
    <ds:schemaRef ds:uri="http://schemas.microsoft.com/sharepoint/v3/contenttype/forms"/>
  </ds:schemaRefs>
</ds:datastoreItem>
</file>

<file path=customXml/itemProps2.xml><?xml version="1.0" encoding="utf-8"?>
<ds:datastoreItem xmlns:ds="http://schemas.openxmlformats.org/officeDocument/2006/customXml" ds:itemID="{E6519F36-D7F1-4D8D-949C-B3C391F649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0e2987-a07c-467f-8649-c54974ce52d6"/>
    <ds:schemaRef ds:uri="f17a919e-01ca-4fd0-9e94-71d11054cc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2AC61F-9DF2-4144-9FA2-66754F03B256}">
  <ds:schemaRefs>
    <ds:schemaRef ds:uri="http://schemas.microsoft.com/office/2006/metadata/properties"/>
    <ds:schemaRef ds:uri="http://schemas.microsoft.com/office/infopath/2007/PartnerControls"/>
    <ds:schemaRef ds:uri="f17a919e-01ca-4fd0-9e94-71d11054cc71"/>
    <ds:schemaRef ds:uri="910e2987-a07c-467f-8649-c54974ce52d6"/>
  </ds:schemaRefs>
</ds:datastoreItem>
</file>

<file path=docProps/app.xml><?xml version="1.0" encoding="utf-8"?>
<Properties xmlns="http://schemas.openxmlformats.org/officeDocument/2006/extended-properties" xmlns:vt="http://schemas.openxmlformats.org/officeDocument/2006/docPropsVTypes">
  <TotalTime>21528</TotalTime>
  <Words>1438</Words>
  <Application>Microsoft Office PowerPoint</Application>
  <PresentationFormat>On-screen Show (16:9)</PresentationFormat>
  <Paragraphs>128</Paragraphs>
  <Slides>12</Slides>
  <Notes>12</Notes>
  <HiddenSlides>0</HiddenSlides>
  <MMClips>1</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Coming Soon</vt:lpstr>
      <vt:lpstr>Arial</vt:lpstr>
      <vt:lpstr>Roboto Mono Medium</vt:lpstr>
      <vt:lpstr>Calibri</vt:lpstr>
      <vt:lpstr>Concert One</vt:lpstr>
      <vt:lpstr>Times New Roman</vt:lpstr>
      <vt:lpstr>Anonymous Pro</vt:lpstr>
      <vt:lpstr>Notebook Lesson by Slidesgo</vt:lpstr>
      <vt:lpstr>Pourquoi choisir le Nouveau-Brunswick?</vt:lpstr>
      <vt:lpstr>1. S’engager</vt:lpstr>
      <vt:lpstr>S’ENGAGER</vt:lpstr>
      <vt:lpstr>Qu’est-ce qui se passe maintenant? À vos présentations!</vt:lpstr>
      <vt:lpstr>PowerPoint Presentation</vt:lpstr>
      <vt:lpstr>EXPLORER</vt:lpstr>
      <vt:lpstr>Structurer votre présentation</vt:lpstr>
      <vt:lpstr>EXPLIQUER</vt:lpstr>
      <vt:lpstr>10 choses à prendre en considération</vt:lpstr>
      <vt:lpstr>ÉLABORER</vt:lpstr>
      <vt:lpstr>Présenter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NOTEBOOK LESSON</dc:title>
  <dc:creator>Rebecca McCarthy</dc:creator>
  <cp:lastModifiedBy>Emily Worthen</cp:lastModifiedBy>
  <cp:revision>44</cp:revision>
  <dcterms:modified xsi:type="dcterms:W3CDTF">2025-02-06T19:19:36Z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906194EC-54A0-43D2-8F0F-ACB6550F20B7</vt:lpwstr>
  </property>
  <property fmtid="{D5CDD505-2E9C-101B-9397-08002B2CF9AE}" pid="3" name="ArticulatePath">
    <vt:lpwstr>https://ccdffcdc-my.sharepoint.com/personal/r_mccarthy_ccdf_ca/Documents/Real World LMI/2023-24/Challenge Template 1</vt:lpwstr>
  </property>
  <property fmtid="{D5CDD505-2E9C-101B-9397-08002B2CF9AE}" pid="4" name="MediaServiceImageTags">
    <vt:lpwstr/>
  </property>
  <property fmtid="{D5CDD505-2E9C-101B-9397-08002B2CF9AE}" pid="5" name="ContentTypeId">
    <vt:lpwstr>0x0101002E1BEC7B3BD91142A9510FDBB430B067</vt:lpwstr>
  </property>
  <property fmtid="{D5CDD505-2E9C-101B-9397-08002B2CF9AE}" pid="6" name="ComplianceAssetId">
    <vt:lpwstr/>
  </property>
  <property fmtid="{D5CDD505-2E9C-101B-9397-08002B2CF9AE}" pid="7" name="_ExtendedDescription">
    <vt:lpwstr/>
  </property>
  <property fmtid="{D5CDD505-2E9C-101B-9397-08002B2CF9AE}" pid="8" name="_activity">
    <vt:lpwstr>{"FileActivityType":"9","FileActivityTimeStamp":"2024-02-09T21:49:10.490Z","FileActivityUsersOnPage":[{"DisplayName":"Rebecca McCarthy","Id":"r.mccarthy@ccdf.ca"},{"DisplayName":"Rebecca McCarthy","Id":"r.mccarthy@ccdf.ca"}],"FileActivityNavigationId":null}</vt:lpwstr>
  </property>
  <property fmtid="{D5CDD505-2E9C-101B-9397-08002B2CF9AE}" pid="9" name="TriggerFlowInfo">
    <vt:lpwstr/>
  </property>
</Properties>
</file>